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38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haALsJE6hR39yocm2PMlMCLtJ0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fe3beb4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5fe3beb4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5fe3beb4e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5fe3beb4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14136314_1_3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514136314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1413631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5141363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141363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51413631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5fe3beb4e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5fe3beb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fe3beb4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5fe3beb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fe3beb4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5fe3beb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fe3beb4e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5fe3beb4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fe3beb4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5fe3beb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末尾幻灯片">
  <p:cSld name="末尾幻灯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"/>
          <p:cNvSpPr txBox="1"/>
          <p:nvPr>
            <p:ph type="title"/>
          </p:nvPr>
        </p:nvSpPr>
        <p:spPr>
          <a:xfrm>
            <a:off x="1198800" y="2484000"/>
            <a:ext cx="97992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" type="body"/>
          </p:nvPr>
        </p:nvSpPr>
        <p:spPr>
          <a:xfrm>
            <a:off x="1198800" y="3560400"/>
            <a:ext cx="9799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 rot="5400000">
            <a:off x="8242200" y="2907000"/>
            <a:ext cx="50292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 rot="5400000">
            <a:off x="2984400" y="-1155600"/>
            <a:ext cx="5029200" cy="9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spcFirstLastPara="1" rIns="46800" wrap="square" tIns="468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  <a:defRPr/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  <a:defRPr/>
            </a:lvl3pPr>
            <a:lvl4pPr indent="-3175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">
  <p:cSld name="内容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08400" y="774000"/>
            <a:ext cx="10972800" cy="5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訂版面配置">
  <p:cSld name="AUTO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14136314_1_2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g12514136314_1_221"/>
          <p:cNvPicPr preferRelativeResize="0"/>
          <p:nvPr/>
        </p:nvPicPr>
        <p:blipFill rotWithShape="1">
          <a:blip r:embed="rId2">
            <a:alphaModFix amt="64000"/>
          </a:blip>
          <a:srcRect b="7820" l="0" r="0" t="7820"/>
          <a:stretch/>
        </p:blipFill>
        <p:spPr>
          <a:xfrm>
            <a:off x="-1" y="-3"/>
            <a:ext cx="1219200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2514136314_1_221"/>
          <p:cNvSpPr/>
          <p:nvPr/>
        </p:nvSpPr>
        <p:spPr>
          <a:xfrm>
            <a:off x="1095781" y="3687267"/>
            <a:ext cx="850800" cy="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2514136314_1_221"/>
          <p:cNvSpPr txBox="1"/>
          <p:nvPr>
            <p:ph type="ctrTitle"/>
          </p:nvPr>
        </p:nvSpPr>
        <p:spPr>
          <a:xfrm>
            <a:off x="953100" y="3998067"/>
            <a:ext cx="6491100" cy="1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g12514136314_1_2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訂版面配置 1">
  <p:cSld name="AUTOLAYOUT_1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14136314_1_4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2514136314_1_464"/>
          <p:cNvSpPr/>
          <p:nvPr/>
        </p:nvSpPr>
        <p:spPr>
          <a:xfrm>
            <a:off x="2854400" y="5042501"/>
            <a:ext cx="6483300" cy="1656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2514136314_1_464"/>
          <p:cNvSpPr/>
          <p:nvPr/>
        </p:nvSpPr>
        <p:spPr>
          <a:xfrm>
            <a:off x="2854400" y="1649883"/>
            <a:ext cx="6483300" cy="1656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2514136314_1_464"/>
          <p:cNvSpPr txBox="1"/>
          <p:nvPr>
            <p:ph type="title"/>
          </p:nvPr>
        </p:nvSpPr>
        <p:spPr>
          <a:xfrm>
            <a:off x="2854400" y="2174000"/>
            <a:ext cx="6483300" cy="25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5300"/>
              <a:buNone/>
              <a:defRPr b="1" sz="53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5300"/>
              <a:buNone/>
              <a:defRPr b="1" sz="53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5300"/>
              <a:buNone/>
              <a:defRPr b="1" sz="53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5300"/>
              <a:buNone/>
              <a:defRPr b="1" sz="53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5300"/>
              <a:buNone/>
              <a:defRPr b="1" sz="53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5300"/>
              <a:buNone/>
              <a:defRPr b="1" sz="53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5300"/>
              <a:buNone/>
              <a:defRPr b="1" sz="53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5300"/>
              <a:buNone/>
              <a:defRPr b="1" sz="53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5300"/>
              <a:buNone/>
              <a:defRPr b="1" sz="53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89" name="Google Shape;89;g12514136314_1_46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訂版面配置 3">
  <p:cSld name="AUTOLAYOUT_3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14136314_6_8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2514136314_6_80"/>
          <p:cNvSpPr/>
          <p:nvPr/>
        </p:nvSpPr>
        <p:spPr>
          <a:xfrm>
            <a:off x="0" y="6220767"/>
            <a:ext cx="12192000" cy="637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2514136314_6_80"/>
          <p:cNvSpPr txBox="1"/>
          <p:nvPr>
            <p:ph type="title"/>
          </p:nvPr>
        </p:nvSpPr>
        <p:spPr>
          <a:xfrm>
            <a:off x="465733" y="446033"/>
            <a:ext cx="9876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4" name="Google Shape;94;g12514136314_6_80"/>
          <p:cNvSpPr txBox="1"/>
          <p:nvPr>
            <p:ph idx="1" type="body"/>
          </p:nvPr>
        </p:nvSpPr>
        <p:spPr>
          <a:xfrm>
            <a:off x="465733" y="1529900"/>
            <a:ext cx="9876000" cy="4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619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9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9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9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9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900">
                <a:solidFill>
                  <a:schemeClr val="dk2"/>
                </a:solidFill>
              </a:defRPr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900">
                <a:solidFill>
                  <a:schemeClr val="dk2"/>
                </a:solidFill>
              </a:defRPr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900">
                <a:solidFill>
                  <a:schemeClr val="dk2"/>
                </a:solidFill>
              </a:defRPr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Char char="•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g12514136314_6_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1198800" y="914400"/>
            <a:ext cx="97992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1198800" y="3560400"/>
            <a:ext cx="97992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1990800" y="3848400"/>
            <a:ext cx="77688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1990800" y="4615200"/>
            <a:ext cx="7768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08400" y="1501200"/>
            <a:ext cx="5176800" cy="4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6411600" y="1501200"/>
            <a:ext cx="5176800" cy="4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608400" y="1429200"/>
            <a:ext cx="5342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76200" wrap="square" tIns="381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3" type="body"/>
          </p:nvPr>
        </p:nvSpPr>
        <p:spPr>
          <a:xfrm>
            <a:off x="6235750" y="1421729"/>
            <a:ext cx="5342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76200" wrap="square" tIns="381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4" type="body"/>
          </p:nvPr>
        </p:nvSpPr>
        <p:spPr>
          <a:xfrm>
            <a:off x="6235750" y="1854000"/>
            <a:ext cx="53424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>
  <p:cSld name="图片与标题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>
            <p:ph idx="2" type="pic"/>
          </p:nvPr>
        </p:nvSpPr>
        <p:spPr>
          <a:xfrm>
            <a:off x="608330" y="1555115"/>
            <a:ext cx="5233035" cy="460819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350400" y="1555200"/>
            <a:ext cx="52272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0150" spcFirstLastPara="1" rIns="90150" wrap="square" tIns="46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0150" spcFirstLastPara="1" rIns="90150" wrap="square" tIns="469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title"/>
          </p:nvPr>
        </p:nvSpPr>
        <p:spPr>
          <a:xfrm>
            <a:off x="1268730" y="1071245"/>
            <a:ext cx="9799320" cy="150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262626"/>
                </a:solidFill>
              </a:rPr>
              <a:t>CISC3003 Project Topic:</a:t>
            </a:r>
            <a:br>
              <a:rPr lang="en-US" sz="4000">
                <a:solidFill>
                  <a:srgbClr val="262626"/>
                </a:solidFill>
              </a:rPr>
            </a:br>
            <a:r>
              <a:rPr lang="en-US" sz="4000" u="sng">
                <a:solidFill>
                  <a:srgbClr val="262626"/>
                </a:solidFill>
              </a:rPr>
              <a:t>Customization of McDonald’s Burger</a:t>
            </a:r>
            <a:endParaRPr sz="4000" u="sng">
              <a:solidFill>
                <a:srgbClr val="262626"/>
              </a:solidFill>
            </a:endParaRPr>
          </a:p>
        </p:txBody>
      </p:sp>
      <p:pic>
        <p:nvPicPr>
          <p:cNvPr descr="MDS200401_SC_PM_ALC_500-5"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0530" y="2294255"/>
            <a:ext cx="4164965" cy="4164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50" y="5053560"/>
            <a:ext cx="36671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fe3beb4e_0_30"/>
          <p:cNvSpPr txBox="1"/>
          <p:nvPr>
            <p:ph type="title"/>
          </p:nvPr>
        </p:nvSpPr>
        <p:spPr>
          <a:xfrm>
            <a:off x="465733" y="446033"/>
            <a:ext cx="9876000" cy="8841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Menu Bar</a:t>
            </a:r>
            <a:endParaRPr/>
          </a:p>
        </p:txBody>
      </p:sp>
      <p:sp>
        <p:nvSpPr>
          <p:cNvPr id="159" name="Google Shape;159;g125fe3beb4e_0_30"/>
          <p:cNvSpPr txBox="1"/>
          <p:nvPr>
            <p:ph idx="1" type="body"/>
          </p:nvPr>
        </p:nvSpPr>
        <p:spPr>
          <a:xfrm>
            <a:off x="465725" y="1529900"/>
            <a:ext cx="5977800" cy="4230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g125fe3beb4e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675" y="792863"/>
            <a:ext cx="30670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fe3beb4e_0_35"/>
          <p:cNvSpPr txBox="1"/>
          <p:nvPr>
            <p:ph type="title"/>
          </p:nvPr>
        </p:nvSpPr>
        <p:spPr>
          <a:xfrm>
            <a:off x="465727" y="446025"/>
            <a:ext cx="7269000" cy="8574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Bar</a:t>
            </a:r>
            <a:endParaRPr/>
          </a:p>
        </p:txBody>
      </p:sp>
      <p:sp>
        <p:nvSpPr>
          <p:cNvPr id="166" name="Google Shape;166;g125fe3beb4e_0_35"/>
          <p:cNvSpPr txBox="1"/>
          <p:nvPr>
            <p:ph idx="1" type="body"/>
          </p:nvPr>
        </p:nvSpPr>
        <p:spPr>
          <a:xfrm>
            <a:off x="465729" y="1529900"/>
            <a:ext cx="5113800" cy="4230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Time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Subtotal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Delivery fee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Total</a:t>
            </a:r>
            <a:endParaRPr/>
          </a:p>
        </p:txBody>
      </p:sp>
      <p:pic>
        <p:nvPicPr>
          <p:cNvPr id="167" name="Google Shape;167;g125fe3beb4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125" y="1033314"/>
            <a:ext cx="4156899" cy="45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Our progress</a:t>
            </a:r>
            <a:endParaRPr>
              <a:solidFill>
                <a:srgbClr val="262626"/>
              </a:solidFill>
            </a:endParaRPr>
          </a:p>
        </p:txBody>
      </p:sp>
      <p:pic>
        <p:nvPicPr>
          <p:cNvPr descr="C:\Users\Kaxkag\Desktop\画图草稿\微信截图_20220419171655.png微信截图_20220419171655" id="173" name="Google Shape;17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600"/>
          <a:stretch/>
        </p:blipFill>
        <p:spPr>
          <a:xfrm>
            <a:off x="2223135" y="1518920"/>
            <a:ext cx="7738745" cy="47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514136314_1_318"/>
          <p:cNvSpPr txBox="1"/>
          <p:nvPr>
            <p:ph type="title"/>
          </p:nvPr>
        </p:nvSpPr>
        <p:spPr>
          <a:xfrm>
            <a:off x="2854400" y="2174000"/>
            <a:ext cx="6483300" cy="25101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514136314_1_0"/>
          <p:cNvSpPr txBox="1"/>
          <p:nvPr>
            <p:ph type="ctrTitle"/>
          </p:nvPr>
        </p:nvSpPr>
        <p:spPr>
          <a:xfrm>
            <a:off x="953100" y="3998067"/>
            <a:ext cx="6491100" cy="19293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Inspiration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2286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/>
              <a:t>As we all know that in McDonald’s self-ordering machine, you can customize your burger by tapping the checkbox of the burger’s ingredients, but it also comes a drawback, that is the machine would not show the image of the changed-burger after you manipulate the checkbox, and that is what we are going to 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14136314_0_6"/>
          <p:cNvSpPr txBox="1"/>
          <p:nvPr>
            <p:ph type="title"/>
          </p:nvPr>
        </p:nvSpPr>
        <p:spPr>
          <a:xfrm>
            <a:off x="465733" y="446033"/>
            <a:ext cx="9876000" cy="8841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our website need?</a:t>
            </a:r>
            <a:endParaRPr/>
          </a:p>
        </p:txBody>
      </p:sp>
      <p:sp>
        <p:nvSpPr>
          <p:cNvPr id="114" name="Google Shape;114;g12514136314_0_6"/>
          <p:cNvSpPr txBox="1"/>
          <p:nvPr>
            <p:ph idx="1" type="body"/>
          </p:nvPr>
        </p:nvSpPr>
        <p:spPr>
          <a:xfrm>
            <a:off x="465733" y="1529900"/>
            <a:ext cx="9876000" cy="4230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Front-end</a:t>
            </a:r>
            <a:endParaRPr/>
          </a:p>
          <a:p>
            <a:pPr indent="-247650" lvl="0" marL="228600" rtl="0" algn="l">
              <a:spcBef>
                <a:spcPts val="21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interactive interface (which should be similar to Mcdonald’s self-ordering machine, like contains some checkbox of burger’s ingredients, the image of the burger(which can be changed after users make some changes on the burger),etc.</a:t>
            </a:r>
            <a:endParaRPr/>
          </a:p>
          <a:p>
            <a:pPr indent="-247650" lvl="0" marL="228600" rtl="0" algn="just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user sign up interface and login interface</a:t>
            </a:r>
            <a:endParaRPr/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765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account information list for delivery</a:t>
            </a:r>
            <a:endParaRPr/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765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Check out button to confirm user’s order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465733" y="446033"/>
            <a:ext cx="9876000" cy="8841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our website need?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465733" y="1529900"/>
            <a:ext cx="9876000" cy="4230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Back-end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/>
              <a:t>database</a:t>
            </a:r>
            <a:r>
              <a:rPr lang="en-US"/>
              <a:t> contains </a:t>
            </a:r>
            <a:endParaRPr/>
          </a:p>
          <a:p>
            <a:pPr indent="-228600" lvl="1" marL="685800" rtl="0" algn="l">
              <a:spcBef>
                <a:spcPts val="21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</a:t>
            </a:r>
            <a:r>
              <a:rPr lang="en-US"/>
              <a:t>nformation about McDonald’s available burgers.</a:t>
            </a:r>
            <a:endParaRPr/>
          </a:p>
          <a:p>
            <a:pPr indent="-228600" lvl="1" marL="685800" rtl="0" algn="l">
              <a:spcBef>
                <a:spcPts val="2100"/>
              </a:spcBef>
              <a:spcAft>
                <a:spcPts val="2100"/>
              </a:spcAft>
              <a:buSzPts val="1600"/>
              <a:buChar char="●"/>
            </a:pPr>
            <a:r>
              <a:rPr lang="en-US"/>
              <a:t>Price of each ingredient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5fe3beb4e_0_25"/>
          <p:cNvSpPr txBox="1"/>
          <p:nvPr>
            <p:ph type="title"/>
          </p:nvPr>
        </p:nvSpPr>
        <p:spPr>
          <a:xfrm>
            <a:off x="237350" y="2091924"/>
            <a:ext cx="11572800" cy="9474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2"/>
                </a:solidFill>
              </a:rPr>
              <a:t>Front-end Interface</a:t>
            </a:r>
            <a:endParaRPr sz="6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5fe3beb4e_0_0"/>
          <p:cNvSpPr txBox="1"/>
          <p:nvPr>
            <p:ph type="title"/>
          </p:nvPr>
        </p:nvSpPr>
        <p:spPr>
          <a:xfrm>
            <a:off x="465733" y="446033"/>
            <a:ext cx="9876000" cy="8841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Sign-up interface</a:t>
            </a:r>
            <a:endParaRPr/>
          </a:p>
        </p:txBody>
      </p:sp>
      <p:sp>
        <p:nvSpPr>
          <p:cNvPr id="131" name="Google Shape;131;g125fe3beb4e_0_0"/>
          <p:cNvSpPr txBox="1"/>
          <p:nvPr>
            <p:ph idx="1" type="body"/>
          </p:nvPr>
        </p:nvSpPr>
        <p:spPr>
          <a:xfrm>
            <a:off x="1008450" y="1717400"/>
            <a:ext cx="5622600" cy="37689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Password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Confirm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email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Phone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Address</a:t>
            </a:r>
            <a:endParaRPr/>
          </a:p>
        </p:txBody>
      </p:sp>
      <p:pic>
        <p:nvPicPr>
          <p:cNvPr id="132" name="Google Shape;132;g125fe3beb4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2625" y="1529900"/>
            <a:ext cx="3169650" cy="454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fe3beb4e_0_5"/>
          <p:cNvSpPr txBox="1"/>
          <p:nvPr>
            <p:ph type="title"/>
          </p:nvPr>
        </p:nvSpPr>
        <p:spPr>
          <a:xfrm>
            <a:off x="465733" y="446033"/>
            <a:ext cx="9876000" cy="8841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 Interface</a:t>
            </a:r>
            <a:endParaRPr/>
          </a:p>
        </p:txBody>
      </p:sp>
      <p:sp>
        <p:nvSpPr>
          <p:cNvPr id="138" name="Google Shape;138;g125fe3beb4e_0_5"/>
          <p:cNvSpPr txBox="1"/>
          <p:nvPr>
            <p:ph idx="1" type="body"/>
          </p:nvPr>
        </p:nvSpPr>
        <p:spPr>
          <a:xfrm>
            <a:off x="870300" y="2043000"/>
            <a:ext cx="4668600" cy="31572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Password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Vercode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User Login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Guest Login</a:t>
            </a:r>
            <a:endParaRPr/>
          </a:p>
        </p:txBody>
      </p:sp>
      <p:pic>
        <p:nvPicPr>
          <p:cNvPr id="139" name="Google Shape;139;g125fe3beb4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025" y="1017288"/>
            <a:ext cx="3900950" cy="48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fe3beb4e_0_18"/>
          <p:cNvSpPr txBox="1"/>
          <p:nvPr>
            <p:ph type="title"/>
          </p:nvPr>
        </p:nvSpPr>
        <p:spPr>
          <a:xfrm>
            <a:off x="465733" y="446033"/>
            <a:ext cx="9876000" cy="8841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Web</a:t>
            </a:r>
            <a:endParaRPr/>
          </a:p>
        </p:txBody>
      </p:sp>
      <p:sp>
        <p:nvSpPr>
          <p:cNvPr id="145" name="Google Shape;145;g125fe3beb4e_0_18"/>
          <p:cNvSpPr txBox="1"/>
          <p:nvPr>
            <p:ph idx="1" type="body"/>
          </p:nvPr>
        </p:nvSpPr>
        <p:spPr>
          <a:xfrm>
            <a:off x="465729" y="1529900"/>
            <a:ext cx="4586400" cy="4230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Navigation bar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Big Photo Choice</a:t>
            </a:r>
            <a:endParaRPr/>
          </a:p>
        </p:txBody>
      </p:sp>
      <p:pic>
        <p:nvPicPr>
          <p:cNvPr id="146" name="Google Shape;146;g125fe3beb4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650" y="2463775"/>
            <a:ext cx="6702133" cy="32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fe3beb4e_0_10"/>
          <p:cNvSpPr txBox="1"/>
          <p:nvPr>
            <p:ph type="title"/>
          </p:nvPr>
        </p:nvSpPr>
        <p:spPr>
          <a:xfrm>
            <a:off x="416383" y="179608"/>
            <a:ext cx="9876000" cy="8841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Web</a:t>
            </a:r>
            <a:endParaRPr/>
          </a:p>
        </p:txBody>
      </p:sp>
      <p:sp>
        <p:nvSpPr>
          <p:cNvPr id="152" name="Google Shape;152;g125fe3beb4e_0_10"/>
          <p:cNvSpPr txBox="1"/>
          <p:nvPr>
            <p:ph idx="1" type="body"/>
          </p:nvPr>
        </p:nvSpPr>
        <p:spPr>
          <a:xfrm>
            <a:off x="465733" y="1529900"/>
            <a:ext cx="9876000" cy="4230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g125fe3beb4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25" y="1189525"/>
            <a:ext cx="10930452" cy="46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23C5F46EB4584983BB58B8682091B5E5</vt:lpwstr>
  </property>
  <property fmtid="{D5CDD505-2E9C-101B-9397-08002B2CF9AE}" pid="4" name="commondata">
    <vt:lpwstr>eyJoZGlkIjoiZTQ4ODQwNThiYTg4YTBlNDhkZDRmNGNiNWM5NWE1YzAifQ==</vt:lpwstr>
  </property>
</Properties>
</file>