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F09BA-17BB-9AF7-2310-08CA143A1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59BE44-8328-D570-ABF9-E588410B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DC3182-73BC-18D3-9066-B0FF474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1F88F-81B0-6E1F-E4D3-2D77D375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3F541-3A90-4FC0-2B82-6BA0B382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93320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E0EFF-24D0-CA67-C299-94C290AF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64DA4B-8B50-DB73-462E-5BD95011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C6DB9-9360-7BDB-2353-B1413DC8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C8CF07-AD89-F0A0-069A-3A077235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3E5F38-10F7-7E8F-AD69-BC75352D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8445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DE215A-AD7C-E40A-0B2C-F585767EC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F9EB24-5A9E-4ACA-8B68-3F9CE8C6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40EC8-3A52-018C-5B33-A625B7ED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009FD-FAF0-1504-4A66-4A750A75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93051A-382B-2955-E666-8FC0CB12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307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65402-D4B5-6AA0-D3BE-29A120CB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82CC4-4E51-C299-C9BB-DDC5CFB4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AEED80-5C55-772B-D1CA-A03DBAAC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8B5BD0-D2D7-79D6-CF30-0C5CB9F5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95F46-DBDF-B3AD-5337-EE9F2E08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7582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0CE96-1E08-23D1-9FD8-3216D2C2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260ADB-35DA-DBA3-80AC-D301DDAB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B4BFC-761C-134B-7C85-98AB3BB8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5F0F4-4B8A-41D6-9393-AE8DF0CA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55985E-4E44-4F7A-759F-DDE299B2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783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A2EF6-F0E0-B835-998E-00344F33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35295A-A016-2286-548D-DAB5981FD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CFE400-564C-5441-A880-05ECFF62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68D408-0832-E580-306A-CE395EEB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4A3423-F9A2-8850-FCD5-FC8CC573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3C722-D21A-D763-BDB9-83DA31C6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36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25BA5-6AE1-4A9E-A7DD-1B830B8A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1E2213-159A-E1EE-C593-96D68C1B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3F572B-2BAB-A2BE-F626-CEAB6F19E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7631D3-0DB2-72C1-A1C0-8052EFDB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4B31D5-1E14-FB46-05D2-1D948B01A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301A6C-2A22-00FF-E933-86EB9BB1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BC657C-57EB-D4C5-C25C-3BC053D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3CD5EC-2D11-F21C-863D-0DAF749A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2711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4BB1A-3994-367F-9214-D39D95EC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8C7EC1-CE80-77F5-E101-B3845E1B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010F75-A20A-8A89-8EC2-080648FB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1DA895-F389-F57D-C9BC-78E0FD5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21310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A3833-C027-C7CC-D04A-4E54CF7B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14D08B-3519-631F-CDC0-894AEAF1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101F45-C9C5-9A0D-4B59-542AD5EA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93692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AB991-41A4-0093-DBEF-F78B4CDB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7F946-8A8D-2839-6B81-5FD965FA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1C454B-1DFA-EA8E-DAD5-36764648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9EE145-6712-E535-AF63-A1AFEE3D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C2F77-1217-B66B-4490-04830475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6FAFB-5A46-294B-ACE2-64E6EA39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58627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38E38-EBBC-93AC-E6FA-129E3510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EE95C1-54ED-97D8-216B-5D8FA4159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D98620-E66F-6ED5-D4E5-DF1C97EE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415982-BF54-CBA7-BBC9-631700F8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821C4E-55EB-DCB9-0F03-0DE911B2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E1A8EB-9235-80A3-71BB-1C9D337C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59987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789FC2-2831-D700-AD3F-9E1BA4C4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90AD85-2A92-3CDB-81F3-AD7A07A9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3CB1A-607C-BC5B-72BA-ABC5677C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08F7-791A-446F-9627-A5AFD8483520}" type="datetimeFigureOut">
              <a:rPr lang="zh-MO" altLang="en-US" smtClean="0"/>
              <a:t>7/5/2022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1CB0B-32E7-4F61-1DA4-659A2F932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1EA01-F95E-3DED-4BF3-CACD54F7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1A5A-B772-4865-AE20-A8712DCB4073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91792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779D5-AB79-9429-F14D-3DE72DE91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49E42F-43C3-73D1-5329-26791EA62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MO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24CCF9-E2AE-DBB3-CABD-1FB3CBBF4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70E4B-4522-E105-3B2D-09ED0818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AEC2EE3-DC37-A379-A19F-A30FD836B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A620435-E8E0-B83D-736A-A9E1A8415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749CB8-C484-6513-7746-4039855BC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97AA704-38AB-857A-0948-F32DCE190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0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60A6B9E-8414-E102-3C85-E485012A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6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D1481B6-C5A8-528E-5B87-2235D5DF4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995649-287F-546B-86E3-1EC97FB5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7B8F616-294B-BFC3-25C7-90297607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sir lee</dc:creator>
  <cp:lastModifiedBy>sir lee</cp:lastModifiedBy>
  <cp:revision>1</cp:revision>
  <dcterms:created xsi:type="dcterms:W3CDTF">2022-05-07T14:54:42Z</dcterms:created>
  <dcterms:modified xsi:type="dcterms:W3CDTF">2022-05-07T14:57:28Z</dcterms:modified>
</cp:coreProperties>
</file>