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3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07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72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6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11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012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0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1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46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4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0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8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90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21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2C06F3-67E4-4A1A-99FD-229C3FA72F89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7A65C7-8797-4DF0-82A9-7CE1519C0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804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Жовтецький</a:t>
            </a:r>
            <a:r>
              <a:rPr lang="ru-RU" dirty="0" smtClean="0"/>
              <a:t> Роман</a:t>
            </a:r>
            <a:br>
              <a:rPr lang="ru-RU" dirty="0" smtClean="0"/>
            </a:br>
            <a:r>
              <a:rPr lang="ru-RU" dirty="0" smtClean="0"/>
              <a:t>ПП-32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2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Обгортка</a:t>
            </a:r>
            <a:r>
              <a:rPr lang="ru-RU" dirty="0"/>
              <a:t> компонента,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додає</a:t>
            </a:r>
            <a:r>
              <a:rPr lang="ru-RU" dirty="0"/>
              <a:t> свою </a:t>
            </a:r>
            <a:r>
              <a:rPr lang="ru-RU" dirty="0" err="1"/>
              <a:t>логіку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39" y="3458488"/>
            <a:ext cx="3296110" cy="10288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362" y="499535"/>
            <a:ext cx="437258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0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Структурний</a:t>
            </a:r>
            <a:r>
              <a:rPr lang="ru-RU" dirty="0"/>
              <a:t> шаблон </a:t>
            </a:r>
            <a:r>
              <a:rPr lang="ru-RU" dirty="0" err="1"/>
              <a:t>проектування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 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контролює</a:t>
            </a:r>
            <a:r>
              <a:rPr lang="ru-RU" dirty="0"/>
              <a:t> доступ до </a:t>
            </a:r>
            <a:r>
              <a:rPr lang="ru-RU" dirty="0" err="1"/>
              <a:t>іншого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, </a:t>
            </a:r>
            <a:r>
              <a:rPr lang="ru-RU" dirty="0" err="1"/>
              <a:t>перехоплюючи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779" y="3957976"/>
            <a:ext cx="5193562" cy="20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0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Flux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Flux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dirty="0" err="1"/>
              <a:t>розповсюдження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. </a:t>
            </a:r>
            <a:r>
              <a:rPr lang="en-US" dirty="0"/>
              <a:t>Flux </a:t>
            </a:r>
            <a:r>
              <a:rPr lang="ru-RU" dirty="0"/>
              <a:t>та </a:t>
            </a:r>
            <a:r>
              <a:rPr lang="en-US" dirty="0"/>
              <a:t>React </a:t>
            </a:r>
            <a:r>
              <a:rPr lang="ru-RU" dirty="0" err="1"/>
              <a:t>виросли</a:t>
            </a:r>
            <a:r>
              <a:rPr lang="ru-RU" dirty="0"/>
              <a:t> у </a:t>
            </a:r>
            <a:r>
              <a:rPr lang="ru-RU" dirty="0" err="1"/>
              <a:t>стінах</a:t>
            </a:r>
            <a:r>
              <a:rPr lang="ru-RU" dirty="0"/>
              <a:t> </a:t>
            </a:r>
            <a:r>
              <a:rPr lang="ru-RU" dirty="0" err="1"/>
              <a:t>Фейсбуку</a:t>
            </a:r>
            <a:r>
              <a:rPr lang="ru-RU" dirty="0"/>
              <a:t> разом.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хто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, але </a:t>
            </a:r>
            <a:r>
              <a:rPr lang="ru-RU" dirty="0" err="1"/>
              <a:t>ніщо</a:t>
            </a:r>
            <a:r>
              <a:rPr lang="ru-RU" dirty="0"/>
              <a:t> не </a:t>
            </a:r>
            <a:r>
              <a:rPr lang="ru-RU" dirty="0" err="1"/>
              <a:t>заважає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окремо</a:t>
            </a:r>
            <a:r>
              <a:rPr lang="ru-RU" dirty="0"/>
              <a:t>. Вони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створені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у </a:t>
            </a:r>
            <a:r>
              <a:rPr lang="ru-RU" dirty="0" err="1"/>
              <a:t>Фейсбуці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79" y="4050222"/>
            <a:ext cx="3753374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695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56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Лабораторная 8</vt:lpstr>
      <vt:lpstr>Wrapper</vt:lpstr>
      <vt:lpstr>PROXY</vt:lpstr>
      <vt:lpstr>Flux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coldasap</dc:creator>
  <cp:lastModifiedBy>coldasap</cp:lastModifiedBy>
  <cp:revision>4</cp:revision>
  <dcterms:created xsi:type="dcterms:W3CDTF">2021-12-08T01:26:36Z</dcterms:created>
  <dcterms:modified xsi:type="dcterms:W3CDTF">2021-12-08T07:00:24Z</dcterms:modified>
</cp:coreProperties>
</file>