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D08427-0CC3-4132-AF3A-BD884F8554E9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B55B8A27-C783-49AC-B997-BE8BC3480018}">
      <dgm:prSet phldrT="[テキスト]"/>
      <dgm:spPr/>
      <dgm:t>
        <a:bodyPr/>
        <a:lstStyle/>
        <a:p>
          <a:r>
            <a:rPr kumimoji="1" lang="en-US" altLang="ja-JP" dirty="0" smtClean="0"/>
            <a:t>SW</a:t>
          </a:r>
          <a:r>
            <a:rPr kumimoji="1" lang="ja-JP" altLang="en-US" dirty="0" smtClean="0"/>
            <a:t>はどこへ出かけるか</a:t>
          </a:r>
          <a:endParaRPr kumimoji="1" lang="ja-JP" altLang="en-US" dirty="0"/>
        </a:p>
      </dgm:t>
    </dgm:pt>
    <dgm:pt modelId="{28FC3330-59A9-44B2-A5B8-020CFF4B923F}" type="parTrans" cxnId="{6F247FBA-3A16-444D-9B59-B58258B3F651}">
      <dgm:prSet/>
      <dgm:spPr/>
      <dgm:t>
        <a:bodyPr/>
        <a:lstStyle/>
        <a:p>
          <a:endParaRPr kumimoji="1" lang="ja-JP" altLang="en-US"/>
        </a:p>
      </dgm:t>
    </dgm:pt>
    <dgm:pt modelId="{12D53EC7-0CF8-42FB-AABC-B536D0C7AC56}" type="sibTrans" cxnId="{6F247FBA-3A16-444D-9B59-B58258B3F651}">
      <dgm:prSet/>
      <dgm:spPr/>
      <dgm:t>
        <a:bodyPr/>
        <a:lstStyle/>
        <a:p>
          <a:endParaRPr kumimoji="1" lang="ja-JP" altLang="en-US"/>
        </a:p>
      </dgm:t>
    </dgm:pt>
    <dgm:pt modelId="{53594E2F-B43F-4EDC-838E-FF3E0C3F67A1}">
      <dgm:prSet phldrT="[テキスト]"/>
      <dgm:spPr/>
      <dgm:t>
        <a:bodyPr/>
        <a:lstStyle/>
        <a:p>
          <a:r>
            <a:rPr kumimoji="1" lang="ja-JP" altLang="en-US" dirty="0" smtClean="0"/>
            <a:t>いつ</a:t>
          </a:r>
          <a:endParaRPr kumimoji="1" lang="ja-JP" altLang="en-US" dirty="0"/>
        </a:p>
      </dgm:t>
    </dgm:pt>
    <dgm:pt modelId="{9D2D568D-0F99-48F1-911F-E212CFED1EDA}" type="parTrans" cxnId="{FF78D8C5-CED1-494C-9003-C022166FF8DD}">
      <dgm:prSet/>
      <dgm:spPr/>
      <dgm:t>
        <a:bodyPr/>
        <a:lstStyle/>
        <a:p>
          <a:endParaRPr kumimoji="1" lang="ja-JP" altLang="en-US"/>
        </a:p>
      </dgm:t>
    </dgm:pt>
    <dgm:pt modelId="{4FDD1B34-D2B8-477B-8128-0419CEC2BCC3}" type="sibTrans" cxnId="{FF78D8C5-CED1-494C-9003-C022166FF8DD}">
      <dgm:prSet/>
      <dgm:spPr/>
      <dgm:t>
        <a:bodyPr/>
        <a:lstStyle/>
        <a:p>
          <a:endParaRPr kumimoji="1" lang="ja-JP" altLang="en-US"/>
        </a:p>
      </dgm:t>
    </dgm:pt>
    <dgm:pt modelId="{9D48C9B4-8BC7-4C86-8926-5A8D03934272}">
      <dgm:prSet phldrT="[テキスト]"/>
      <dgm:spPr/>
      <dgm:t>
        <a:bodyPr/>
        <a:lstStyle/>
        <a:p>
          <a:r>
            <a:rPr kumimoji="1" lang="en-US" altLang="ja-JP" dirty="0" smtClean="0"/>
            <a:t>19,20</a:t>
          </a:r>
        </a:p>
      </dgm:t>
    </dgm:pt>
    <dgm:pt modelId="{AD5CC40C-6679-40DA-A6C3-85F78BFCC0B0}" type="parTrans" cxnId="{E9A35463-C439-4C50-A12A-B0311A263730}">
      <dgm:prSet/>
      <dgm:spPr/>
      <dgm:t>
        <a:bodyPr/>
        <a:lstStyle/>
        <a:p>
          <a:endParaRPr kumimoji="1" lang="ja-JP" altLang="en-US"/>
        </a:p>
      </dgm:t>
    </dgm:pt>
    <dgm:pt modelId="{E97FD552-A93D-4C23-9323-1CC1E70E1962}" type="sibTrans" cxnId="{E9A35463-C439-4C50-A12A-B0311A263730}">
      <dgm:prSet/>
      <dgm:spPr/>
      <dgm:t>
        <a:bodyPr/>
        <a:lstStyle/>
        <a:p>
          <a:endParaRPr kumimoji="1" lang="ja-JP" altLang="en-US"/>
        </a:p>
      </dgm:t>
    </dgm:pt>
    <dgm:pt modelId="{CE53F725-409D-431E-B2E8-78C92464ABF8}">
      <dgm:prSet phldrT="[テキスト]"/>
      <dgm:spPr/>
      <dgm:t>
        <a:bodyPr/>
        <a:lstStyle/>
        <a:p>
          <a:r>
            <a:rPr kumimoji="1" lang="en-US" altLang="ja-JP" dirty="0" smtClean="0"/>
            <a:t>21,22</a:t>
          </a:r>
          <a:endParaRPr kumimoji="1" lang="ja-JP" altLang="en-US" dirty="0"/>
        </a:p>
      </dgm:t>
    </dgm:pt>
    <dgm:pt modelId="{48DCCDA4-9ADD-4895-B56E-B749B8CC618A}" type="parTrans" cxnId="{C1CAE209-0D95-4AA8-8F8A-962795372376}">
      <dgm:prSet/>
      <dgm:spPr/>
      <dgm:t>
        <a:bodyPr/>
        <a:lstStyle/>
        <a:p>
          <a:endParaRPr kumimoji="1" lang="ja-JP" altLang="en-US"/>
        </a:p>
      </dgm:t>
    </dgm:pt>
    <dgm:pt modelId="{2636A519-B076-4F2F-9CA2-C9C7840DFA12}" type="sibTrans" cxnId="{C1CAE209-0D95-4AA8-8F8A-962795372376}">
      <dgm:prSet/>
      <dgm:spPr/>
      <dgm:t>
        <a:bodyPr/>
        <a:lstStyle/>
        <a:p>
          <a:endParaRPr kumimoji="1" lang="ja-JP" altLang="en-US"/>
        </a:p>
      </dgm:t>
    </dgm:pt>
    <dgm:pt modelId="{E9FAB566-3AFD-4A65-9DD4-152E19172A68}">
      <dgm:prSet phldrT="[テキスト]"/>
      <dgm:spPr/>
      <dgm:t>
        <a:bodyPr/>
        <a:lstStyle/>
        <a:p>
          <a:r>
            <a:rPr kumimoji="1" lang="ja-JP" altLang="en-US" dirty="0" smtClean="0"/>
            <a:t>どこへ</a:t>
          </a:r>
          <a:endParaRPr kumimoji="1" lang="ja-JP" altLang="en-US" dirty="0"/>
        </a:p>
      </dgm:t>
    </dgm:pt>
    <dgm:pt modelId="{B5C2790B-9221-40FA-AAAD-EE6430E55861}" type="parTrans" cxnId="{20022130-971F-46BC-ABAC-4F220869A3ED}">
      <dgm:prSet/>
      <dgm:spPr/>
      <dgm:t>
        <a:bodyPr/>
        <a:lstStyle/>
        <a:p>
          <a:endParaRPr kumimoji="1" lang="ja-JP" altLang="en-US"/>
        </a:p>
      </dgm:t>
    </dgm:pt>
    <dgm:pt modelId="{D0DE10A8-0D2B-4F03-B95A-FC30FEA35387}" type="sibTrans" cxnId="{20022130-971F-46BC-ABAC-4F220869A3ED}">
      <dgm:prSet/>
      <dgm:spPr/>
      <dgm:t>
        <a:bodyPr/>
        <a:lstStyle/>
        <a:p>
          <a:endParaRPr kumimoji="1" lang="ja-JP" altLang="en-US"/>
        </a:p>
      </dgm:t>
    </dgm:pt>
    <dgm:pt modelId="{F1081E01-F91A-4DE0-B409-650C435D2EE3}">
      <dgm:prSet phldrT="[テキスト]"/>
      <dgm:spPr/>
      <dgm:t>
        <a:bodyPr/>
        <a:lstStyle/>
        <a:p>
          <a:r>
            <a:rPr kumimoji="1" lang="ja-JP" altLang="en-US" dirty="0" smtClean="0"/>
            <a:t>観光</a:t>
          </a:r>
          <a:endParaRPr kumimoji="1" lang="ja-JP" altLang="en-US" dirty="0"/>
        </a:p>
      </dgm:t>
    </dgm:pt>
    <dgm:pt modelId="{B17AA37F-7063-46E9-8803-B61EB7CB966C}" type="parTrans" cxnId="{0E6EDD51-1B97-4350-A76F-27A011330F5C}">
      <dgm:prSet/>
      <dgm:spPr/>
      <dgm:t>
        <a:bodyPr/>
        <a:lstStyle/>
        <a:p>
          <a:endParaRPr kumimoji="1" lang="ja-JP" altLang="en-US"/>
        </a:p>
      </dgm:t>
    </dgm:pt>
    <dgm:pt modelId="{CB535012-301F-4D75-BB93-F47EACA74AF8}" type="sibTrans" cxnId="{0E6EDD51-1B97-4350-A76F-27A011330F5C}">
      <dgm:prSet/>
      <dgm:spPr/>
    </dgm:pt>
    <dgm:pt modelId="{598A7AE8-BF85-4993-83CF-07B8B84B20CB}">
      <dgm:prSet phldrT="[テキスト]"/>
      <dgm:spPr/>
      <dgm:t>
        <a:bodyPr/>
        <a:lstStyle/>
        <a:p>
          <a:r>
            <a:rPr kumimoji="1" lang="en-US" altLang="ja-JP" dirty="0" smtClean="0"/>
            <a:t>23</a:t>
          </a:r>
          <a:endParaRPr kumimoji="1" lang="ja-JP" altLang="en-US" dirty="0"/>
        </a:p>
      </dgm:t>
    </dgm:pt>
    <dgm:pt modelId="{1E866BC2-86DA-45F0-98B1-33AE64A61917}" type="parTrans" cxnId="{2293F814-FE7E-4FDA-AECB-39F02E2DA2F0}">
      <dgm:prSet/>
      <dgm:spPr/>
      <dgm:t>
        <a:bodyPr/>
        <a:lstStyle/>
        <a:p>
          <a:endParaRPr kumimoji="1" lang="ja-JP" altLang="en-US"/>
        </a:p>
      </dgm:t>
    </dgm:pt>
    <dgm:pt modelId="{9C997394-F8E9-4449-A64C-35615178CD47}" type="sibTrans" cxnId="{2293F814-FE7E-4FDA-AECB-39F02E2DA2F0}">
      <dgm:prSet/>
      <dgm:spPr/>
    </dgm:pt>
    <dgm:pt modelId="{99CC485C-BD05-412C-A446-A1F1A5BACD86}">
      <dgm:prSet phldrT="[テキスト]"/>
      <dgm:spPr/>
      <dgm:t>
        <a:bodyPr/>
        <a:lstStyle/>
        <a:p>
          <a:r>
            <a:rPr kumimoji="1" lang="ja-JP" altLang="en-US" dirty="0" smtClean="0"/>
            <a:t>近場</a:t>
          </a:r>
          <a:r>
            <a:rPr kumimoji="1" lang="en-US" altLang="ja-JP" dirty="0" smtClean="0"/>
            <a:t>(1</a:t>
          </a:r>
          <a:r>
            <a:rPr kumimoji="1" lang="ja-JP" altLang="en-US" dirty="0" smtClean="0"/>
            <a:t>時間弱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58EA0C8D-544F-495B-A7A0-7FA5D3DF940B}" type="parTrans" cxnId="{28DBCD55-148E-481D-9319-1CF6A5807692}">
      <dgm:prSet/>
      <dgm:spPr/>
      <dgm:t>
        <a:bodyPr/>
        <a:lstStyle/>
        <a:p>
          <a:endParaRPr kumimoji="1" lang="ja-JP" altLang="en-US"/>
        </a:p>
      </dgm:t>
    </dgm:pt>
    <dgm:pt modelId="{990BFFE6-0C7B-4AFE-8655-6E4E74B5A194}" type="sibTrans" cxnId="{28DBCD55-148E-481D-9319-1CF6A5807692}">
      <dgm:prSet/>
      <dgm:spPr/>
    </dgm:pt>
    <dgm:pt modelId="{E337B58F-A508-4473-BA54-EF120802E577}">
      <dgm:prSet phldrT="[テキスト]"/>
      <dgm:spPr/>
      <dgm:t>
        <a:bodyPr/>
        <a:lstStyle/>
        <a:p>
          <a:r>
            <a:rPr kumimoji="1" lang="ja-JP" altLang="en-US" dirty="0" smtClean="0"/>
            <a:t>遠目</a:t>
          </a:r>
          <a:r>
            <a:rPr kumimoji="1" lang="en-US" altLang="ja-JP" dirty="0" smtClean="0"/>
            <a:t>(2</a:t>
          </a:r>
          <a:r>
            <a:rPr kumimoji="1" lang="ja-JP" altLang="en-US" dirty="0" smtClean="0"/>
            <a:t>時間以上</a:t>
          </a:r>
          <a:r>
            <a:rPr kumimoji="1" lang="en-US" altLang="ja-JP" dirty="0" smtClean="0"/>
            <a:t>)</a:t>
          </a:r>
          <a:endParaRPr kumimoji="1" lang="ja-JP" altLang="en-US" dirty="0"/>
        </a:p>
      </dgm:t>
    </dgm:pt>
    <dgm:pt modelId="{D93E43DD-FC61-46D8-8ECE-6CAAC809216D}" type="parTrans" cxnId="{EADB452F-2C12-4065-A5F0-65208046C71C}">
      <dgm:prSet/>
      <dgm:spPr/>
      <dgm:t>
        <a:bodyPr/>
        <a:lstStyle/>
        <a:p>
          <a:endParaRPr kumimoji="1" lang="ja-JP" altLang="en-US"/>
        </a:p>
      </dgm:t>
    </dgm:pt>
    <dgm:pt modelId="{033E81C9-0821-4DA9-8B67-890972F9D992}" type="sibTrans" cxnId="{EADB452F-2C12-4065-A5F0-65208046C71C}">
      <dgm:prSet/>
      <dgm:spPr/>
    </dgm:pt>
    <dgm:pt modelId="{82693AA4-C17F-4E4D-ABF1-706EC7FE8AB7}">
      <dgm:prSet phldrT="[テキスト]"/>
      <dgm:spPr/>
      <dgm:t>
        <a:bodyPr/>
        <a:lstStyle/>
        <a:p>
          <a:r>
            <a:rPr kumimoji="1" lang="ja-JP" altLang="en-US" dirty="0" smtClean="0"/>
            <a:t>だれと</a:t>
          </a:r>
          <a:endParaRPr kumimoji="1" lang="ja-JP" altLang="en-US" dirty="0"/>
        </a:p>
      </dgm:t>
    </dgm:pt>
    <dgm:pt modelId="{709DDD7F-6637-4192-B7B6-A31DE5FECE0C}" type="parTrans" cxnId="{AD8E5130-D36C-4B8D-BBCD-2C72C6719007}">
      <dgm:prSet/>
      <dgm:spPr/>
      <dgm:t>
        <a:bodyPr/>
        <a:lstStyle/>
        <a:p>
          <a:endParaRPr kumimoji="1" lang="ja-JP" altLang="en-US"/>
        </a:p>
      </dgm:t>
    </dgm:pt>
    <dgm:pt modelId="{5520FB8A-5F09-4778-9BC1-A42249E1E96E}" type="sibTrans" cxnId="{AD8E5130-D36C-4B8D-BBCD-2C72C6719007}">
      <dgm:prSet/>
      <dgm:spPr/>
    </dgm:pt>
    <dgm:pt modelId="{32DAA627-4491-41FC-8B19-1DA381F63D90}">
      <dgm:prSet phldrT="[テキスト]"/>
      <dgm:spPr/>
      <dgm:t>
        <a:bodyPr/>
        <a:lstStyle/>
        <a:p>
          <a:r>
            <a:rPr kumimoji="1" lang="ja-JP" altLang="en-US" dirty="0" smtClean="0"/>
            <a:t>国外</a:t>
          </a:r>
          <a:endParaRPr kumimoji="1" lang="ja-JP" altLang="en-US" dirty="0"/>
        </a:p>
      </dgm:t>
    </dgm:pt>
    <dgm:pt modelId="{4C082061-FFBF-43AD-89DA-236D666E76B0}" type="parTrans" cxnId="{17661053-1E62-41C3-88B0-82794FA2BBC5}">
      <dgm:prSet/>
      <dgm:spPr/>
      <dgm:t>
        <a:bodyPr/>
        <a:lstStyle/>
        <a:p>
          <a:endParaRPr kumimoji="1" lang="ja-JP" altLang="en-US"/>
        </a:p>
      </dgm:t>
    </dgm:pt>
    <dgm:pt modelId="{3E8BAC01-3D76-4436-B612-195F9C64BFB7}" type="sibTrans" cxnId="{17661053-1E62-41C3-88B0-82794FA2BBC5}">
      <dgm:prSet/>
      <dgm:spPr/>
    </dgm:pt>
    <dgm:pt modelId="{17DBECF8-8350-4020-A932-BAA4A08BE374}">
      <dgm:prSet phldrT="[テキスト]"/>
      <dgm:spPr/>
      <dgm:t>
        <a:bodyPr/>
        <a:lstStyle/>
        <a:p>
          <a:r>
            <a:rPr kumimoji="1" lang="ja-JP" altLang="en-US" dirty="0" smtClean="0"/>
            <a:t>家族</a:t>
          </a:r>
          <a:endParaRPr kumimoji="1" lang="ja-JP" altLang="en-US" dirty="0"/>
        </a:p>
      </dgm:t>
    </dgm:pt>
    <dgm:pt modelId="{43837014-03DC-4860-B8FA-723374CC46FC}" type="parTrans" cxnId="{FC411573-C028-4A61-9F9C-3FC8D2698CA9}">
      <dgm:prSet/>
      <dgm:spPr/>
      <dgm:t>
        <a:bodyPr/>
        <a:lstStyle/>
        <a:p>
          <a:endParaRPr kumimoji="1" lang="ja-JP" altLang="en-US"/>
        </a:p>
      </dgm:t>
    </dgm:pt>
    <dgm:pt modelId="{08A73417-03CB-49B7-9110-AB7889386C43}" type="sibTrans" cxnId="{FC411573-C028-4A61-9F9C-3FC8D2698CA9}">
      <dgm:prSet/>
      <dgm:spPr/>
    </dgm:pt>
    <dgm:pt modelId="{A85EA470-3870-4287-851B-25121BA539E8}">
      <dgm:prSet phldrT="[テキスト]"/>
      <dgm:spPr/>
      <dgm:t>
        <a:bodyPr/>
        <a:lstStyle/>
        <a:p>
          <a:r>
            <a:rPr kumimoji="1" lang="ja-JP" altLang="en-US" dirty="0" smtClean="0"/>
            <a:t>友達</a:t>
          </a:r>
          <a:endParaRPr kumimoji="1" lang="ja-JP" altLang="en-US" dirty="0"/>
        </a:p>
      </dgm:t>
    </dgm:pt>
    <dgm:pt modelId="{EEB7FA79-518B-48C2-B03D-BAF95EC9A10C}" type="parTrans" cxnId="{0264AF43-AF61-41F4-A71F-FD3BB44247A0}">
      <dgm:prSet/>
      <dgm:spPr/>
      <dgm:t>
        <a:bodyPr/>
        <a:lstStyle/>
        <a:p>
          <a:endParaRPr kumimoji="1" lang="ja-JP" altLang="en-US"/>
        </a:p>
      </dgm:t>
    </dgm:pt>
    <dgm:pt modelId="{04F71A16-648B-4593-B1EE-0B66D690E9C0}" type="sibTrans" cxnId="{0264AF43-AF61-41F4-A71F-FD3BB44247A0}">
      <dgm:prSet/>
      <dgm:spPr/>
    </dgm:pt>
    <dgm:pt modelId="{FEBFFCA7-F5F7-41A1-B030-E43E358F6909}">
      <dgm:prSet phldrT="[テキスト]"/>
      <dgm:spPr/>
      <dgm:t>
        <a:bodyPr/>
        <a:lstStyle/>
        <a:p>
          <a:r>
            <a:rPr kumimoji="1" lang="ja-JP" altLang="en-US" dirty="0" smtClean="0"/>
            <a:t>同期</a:t>
          </a:r>
          <a:endParaRPr kumimoji="1" lang="ja-JP" altLang="en-US" dirty="0"/>
        </a:p>
      </dgm:t>
    </dgm:pt>
    <dgm:pt modelId="{34A4A8D3-B3E3-4DE1-92FE-06370AC4BF47}" type="parTrans" cxnId="{B3B62C06-BF52-4082-A250-F43EB8079E72}">
      <dgm:prSet/>
      <dgm:spPr/>
      <dgm:t>
        <a:bodyPr/>
        <a:lstStyle/>
        <a:p>
          <a:endParaRPr kumimoji="1" lang="ja-JP" altLang="en-US"/>
        </a:p>
      </dgm:t>
    </dgm:pt>
    <dgm:pt modelId="{43705778-E328-4F03-BA7E-7F8EC138D5E9}" type="sibTrans" cxnId="{B3B62C06-BF52-4082-A250-F43EB8079E72}">
      <dgm:prSet/>
      <dgm:spPr/>
    </dgm:pt>
    <dgm:pt modelId="{FA6B3A36-E8BF-4503-A272-BEFB63F8E6D5}">
      <dgm:prSet phldrT="[テキスト]"/>
      <dgm:spPr/>
      <dgm:t>
        <a:bodyPr/>
        <a:lstStyle/>
        <a:p>
          <a:r>
            <a:rPr kumimoji="1" lang="ja-JP" altLang="en-US" smtClean="0"/>
            <a:t>何をする</a:t>
          </a:r>
          <a:endParaRPr kumimoji="1" lang="ja-JP" altLang="en-US" dirty="0"/>
        </a:p>
      </dgm:t>
    </dgm:pt>
    <dgm:pt modelId="{51DFB968-C3E4-47A7-AA98-71BBBDCF3F99}" type="parTrans" cxnId="{D279E33A-56C8-4883-9309-AC4E7DDCBB7D}">
      <dgm:prSet/>
      <dgm:spPr/>
      <dgm:t>
        <a:bodyPr/>
        <a:lstStyle/>
        <a:p>
          <a:endParaRPr kumimoji="1" lang="ja-JP" altLang="en-US"/>
        </a:p>
      </dgm:t>
    </dgm:pt>
    <dgm:pt modelId="{7103384C-D2C7-4C12-B37F-D828B1D6C64E}" type="sibTrans" cxnId="{D279E33A-56C8-4883-9309-AC4E7DDCBB7D}">
      <dgm:prSet/>
      <dgm:spPr/>
    </dgm:pt>
    <dgm:pt modelId="{470C5EF8-4C50-4F6C-97C6-AA51C4BA6081}">
      <dgm:prSet phldrT="[テキスト]"/>
      <dgm:spPr/>
      <dgm:t>
        <a:bodyPr/>
        <a:lstStyle/>
        <a:p>
          <a:r>
            <a:rPr kumimoji="1" lang="ja-JP" altLang="en-US" dirty="0" smtClean="0"/>
            <a:t>温泉</a:t>
          </a:r>
          <a:endParaRPr kumimoji="1" lang="ja-JP" altLang="en-US" dirty="0"/>
        </a:p>
      </dgm:t>
    </dgm:pt>
    <dgm:pt modelId="{62F6EB86-F170-482D-B72F-7681FA658BDB}" type="parTrans" cxnId="{F911C5B5-E469-4B83-8997-D322C86410E3}">
      <dgm:prSet/>
      <dgm:spPr/>
      <dgm:t>
        <a:bodyPr/>
        <a:lstStyle/>
        <a:p>
          <a:endParaRPr kumimoji="1" lang="ja-JP" altLang="en-US"/>
        </a:p>
      </dgm:t>
    </dgm:pt>
    <dgm:pt modelId="{39718488-C95D-441F-BEF5-934FC906529A}" type="sibTrans" cxnId="{F911C5B5-E469-4B83-8997-D322C86410E3}">
      <dgm:prSet/>
      <dgm:spPr/>
    </dgm:pt>
    <dgm:pt modelId="{9AD41788-5455-4D4A-91AF-A4770F845918}">
      <dgm:prSet phldrT="[テキスト]"/>
      <dgm:spPr/>
      <dgm:t>
        <a:bodyPr/>
        <a:lstStyle/>
        <a:p>
          <a:r>
            <a:rPr kumimoji="1" lang="ja-JP" altLang="en-US" dirty="0" smtClean="0"/>
            <a:t>レジャー</a:t>
          </a:r>
          <a:endParaRPr kumimoji="1" lang="ja-JP" altLang="en-US" dirty="0"/>
        </a:p>
      </dgm:t>
    </dgm:pt>
    <dgm:pt modelId="{6103C578-541D-4801-97D4-4CFC1AB0AD63}" type="parTrans" cxnId="{F7621FDC-947A-4626-992B-A0974706DAC2}">
      <dgm:prSet/>
      <dgm:spPr/>
      <dgm:t>
        <a:bodyPr/>
        <a:lstStyle/>
        <a:p>
          <a:endParaRPr kumimoji="1" lang="ja-JP" altLang="en-US"/>
        </a:p>
      </dgm:t>
    </dgm:pt>
    <dgm:pt modelId="{55BFF9D5-C037-46E2-84A0-78DD01E2632D}" type="sibTrans" cxnId="{F7621FDC-947A-4626-992B-A0974706DAC2}">
      <dgm:prSet/>
      <dgm:spPr/>
    </dgm:pt>
    <dgm:pt modelId="{74F66D29-E677-41B2-93FF-392392EF0849}" type="pres">
      <dgm:prSet presAssocID="{6CD08427-0CC3-4132-AF3A-BD884F8554E9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56C5DB9-FA2F-44C2-B57B-1AFA926A0882}" type="pres">
      <dgm:prSet presAssocID="{B55B8A27-C783-49AC-B997-BE8BC3480018}" presName="root1" presStyleCnt="0"/>
      <dgm:spPr/>
    </dgm:pt>
    <dgm:pt modelId="{3DA19390-716E-42C9-85F4-D7A8D7EDB27D}" type="pres">
      <dgm:prSet presAssocID="{B55B8A27-C783-49AC-B997-BE8BC3480018}" presName="LevelOneTextNode" presStyleLbl="node0" presStyleIdx="0" presStyleCnt="1">
        <dgm:presLayoutVars>
          <dgm:chPref val="3"/>
        </dgm:presLayoutVars>
      </dgm:prSet>
      <dgm:spPr/>
    </dgm:pt>
    <dgm:pt modelId="{35142117-D839-46D2-A759-C13F733829EF}" type="pres">
      <dgm:prSet presAssocID="{B55B8A27-C783-49AC-B997-BE8BC3480018}" presName="level2hierChild" presStyleCnt="0"/>
      <dgm:spPr/>
    </dgm:pt>
    <dgm:pt modelId="{048D9A6B-1B95-4C5A-863F-ABE94F4DD69F}" type="pres">
      <dgm:prSet presAssocID="{9D2D568D-0F99-48F1-911F-E212CFED1EDA}" presName="conn2-1" presStyleLbl="parChTrans1D2" presStyleIdx="0" presStyleCnt="4"/>
      <dgm:spPr/>
    </dgm:pt>
    <dgm:pt modelId="{121185B3-7095-4E13-8363-54CF55D5B12A}" type="pres">
      <dgm:prSet presAssocID="{9D2D568D-0F99-48F1-911F-E212CFED1EDA}" presName="connTx" presStyleLbl="parChTrans1D2" presStyleIdx="0" presStyleCnt="4"/>
      <dgm:spPr/>
    </dgm:pt>
    <dgm:pt modelId="{7D83E340-9246-4D02-9387-3AF4889D9034}" type="pres">
      <dgm:prSet presAssocID="{53594E2F-B43F-4EDC-838E-FF3E0C3F67A1}" presName="root2" presStyleCnt="0"/>
      <dgm:spPr/>
    </dgm:pt>
    <dgm:pt modelId="{571A5A30-B177-4D9C-AF98-74ABFB62B921}" type="pres">
      <dgm:prSet presAssocID="{53594E2F-B43F-4EDC-838E-FF3E0C3F67A1}" presName="LevelTwoTextNode" presStyleLbl="node2" presStyleIdx="0" presStyleCnt="4">
        <dgm:presLayoutVars>
          <dgm:chPref val="3"/>
        </dgm:presLayoutVars>
      </dgm:prSet>
      <dgm:spPr/>
    </dgm:pt>
    <dgm:pt modelId="{337C6235-C34F-4031-926E-1D41DE105014}" type="pres">
      <dgm:prSet presAssocID="{53594E2F-B43F-4EDC-838E-FF3E0C3F67A1}" presName="level3hierChild" presStyleCnt="0"/>
      <dgm:spPr/>
    </dgm:pt>
    <dgm:pt modelId="{17ED6E9C-CE1A-4E0E-BD71-FB41FF4AC65B}" type="pres">
      <dgm:prSet presAssocID="{AD5CC40C-6679-40DA-A6C3-85F78BFCC0B0}" presName="conn2-1" presStyleLbl="parChTrans1D3" presStyleIdx="0" presStyleCnt="12"/>
      <dgm:spPr/>
    </dgm:pt>
    <dgm:pt modelId="{29DFADC1-D8CE-4AE6-9608-9DBCA91231CA}" type="pres">
      <dgm:prSet presAssocID="{AD5CC40C-6679-40DA-A6C3-85F78BFCC0B0}" presName="connTx" presStyleLbl="parChTrans1D3" presStyleIdx="0" presStyleCnt="12"/>
      <dgm:spPr/>
    </dgm:pt>
    <dgm:pt modelId="{AE0DFEF6-147E-439F-B18F-F91AC87B44AC}" type="pres">
      <dgm:prSet presAssocID="{9D48C9B4-8BC7-4C86-8926-5A8D03934272}" presName="root2" presStyleCnt="0"/>
      <dgm:spPr/>
    </dgm:pt>
    <dgm:pt modelId="{5F2F2725-CD13-4111-B3EE-06E4E2292D72}" type="pres">
      <dgm:prSet presAssocID="{9D48C9B4-8BC7-4C86-8926-5A8D03934272}" presName="LevelTwoTextNode" presStyleLbl="node3" presStyleIdx="0" presStyleCnt="1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F26A665-340E-43C8-A5CE-4EA897B72C0F}" type="pres">
      <dgm:prSet presAssocID="{9D48C9B4-8BC7-4C86-8926-5A8D03934272}" presName="level3hierChild" presStyleCnt="0"/>
      <dgm:spPr/>
    </dgm:pt>
    <dgm:pt modelId="{D334BA74-99CF-4273-9478-8F4A0D2CC66A}" type="pres">
      <dgm:prSet presAssocID="{48DCCDA4-9ADD-4895-B56E-B749B8CC618A}" presName="conn2-1" presStyleLbl="parChTrans1D3" presStyleIdx="1" presStyleCnt="12"/>
      <dgm:spPr/>
    </dgm:pt>
    <dgm:pt modelId="{E5CE484A-3142-4483-948D-91B4504D15DA}" type="pres">
      <dgm:prSet presAssocID="{48DCCDA4-9ADD-4895-B56E-B749B8CC618A}" presName="connTx" presStyleLbl="parChTrans1D3" presStyleIdx="1" presStyleCnt="12"/>
      <dgm:spPr/>
    </dgm:pt>
    <dgm:pt modelId="{B7D1FE99-675C-4913-AB60-472BEC39FD67}" type="pres">
      <dgm:prSet presAssocID="{CE53F725-409D-431E-B2E8-78C92464ABF8}" presName="root2" presStyleCnt="0"/>
      <dgm:spPr/>
    </dgm:pt>
    <dgm:pt modelId="{BA7E78BA-D703-4D9A-B5AA-2C8AEEE35EEF}" type="pres">
      <dgm:prSet presAssocID="{CE53F725-409D-431E-B2E8-78C92464ABF8}" presName="LevelTwoTextNode" presStyleLbl="node3" presStyleIdx="1" presStyleCnt="12">
        <dgm:presLayoutVars>
          <dgm:chPref val="3"/>
        </dgm:presLayoutVars>
      </dgm:prSet>
      <dgm:spPr/>
    </dgm:pt>
    <dgm:pt modelId="{9F22A067-8931-41C8-AFB6-171D3CA53F49}" type="pres">
      <dgm:prSet presAssocID="{CE53F725-409D-431E-B2E8-78C92464ABF8}" presName="level3hierChild" presStyleCnt="0"/>
      <dgm:spPr/>
    </dgm:pt>
    <dgm:pt modelId="{5ADABD99-2E6D-4398-9D06-93092C78ECDD}" type="pres">
      <dgm:prSet presAssocID="{1E866BC2-86DA-45F0-98B1-33AE64A61917}" presName="conn2-1" presStyleLbl="parChTrans1D3" presStyleIdx="2" presStyleCnt="12"/>
      <dgm:spPr/>
    </dgm:pt>
    <dgm:pt modelId="{F64AE802-44E3-4E15-A0DB-A4D20B58A94E}" type="pres">
      <dgm:prSet presAssocID="{1E866BC2-86DA-45F0-98B1-33AE64A61917}" presName="connTx" presStyleLbl="parChTrans1D3" presStyleIdx="2" presStyleCnt="12"/>
      <dgm:spPr/>
    </dgm:pt>
    <dgm:pt modelId="{AC37E4DD-4F09-4940-B2B6-F27D1C16B8FB}" type="pres">
      <dgm:prSet presAssocID="{598A7AE8-BF85-4993-83CF-07B8B84B20CB}" presName="root2" presStyleCnt="0"/>
      <dgm:spPr/>
    </dgm:pt>
    <dgm:pt modelId="{BACF6672-1D09-4402-9060-03AB11249081}" type="pres">
      <dgm:prSet presAssocID="{598A7AE8-BF85-4993-83CF-07B8B84B20CB}" presName="LevelTwoTextNode" presStyleLbl="node3" presStyleIdx="2" presStyleCnt="12">
        <dgm:presLayoutVars>
          <dgm:chPref val="3"/>
        </dgm:presLayoutVars>
      </dgm:prSet>
      <dgm:spPr/>
    </dgm:pt>
    <dgm:pt modelId="{85118D53-E05F-4876-8A8A-7C21891FD334}" type="pres">
      <dgm:prSet presAssocID="{598A7AE8-BF85-4993-83CF-07B8B84B20CB}" presName="level3hierChild" presStyleCnt="0"/>
      <dgm:spPr/>
    </dgm:pt>
    <dgm:pt modelId="{9356C354-FBE3-495D-85EF-37089C32ED27}" type="pres">
      <dgm:prSet presAssocID="{B5C2790B-9221-40FA-AAAD-EE6430E55861}" presName="conn2-1" presStyleLbl="parChTrans1D2" presStyleIdx="1" presStyleCnt="4"/>
      <dgm:spPr/>
    </dgm:pt>
    <dgm:pt modelId="{0DFB5297-978E-4681-9459-0250016B0990}" type="pres">
      <dgm:prSet presAssocID="{B5C2790B-9221-40FA-AAAD-EE6430E55861}" presName="connTx" presStyleLbl="parChTrans1D2" presStyleIdx="1" presStyleCnt="4"/>
      <dgm:spPr/>
    </dgm:pt>
    <dgm:pt modelId="{ECF6C26A-D09A-40D7-B9DA-C69C5156F583}" type="pres">
      <dgm:prSet presAssocID="{E9FAB566-3AFD-4A65-9DD4-152E19172A68}" presName="root2" presStyleCnt="0"/>
      <dgm:spPr/>
    </dgm:pt>
    <dgm:pt modelId="{A2BA7B33-36DF-4D6F-93E8-BC46A8596A77}" type="pres">
      <dgm:prSet presAssocID="{E9FAB566-3AFD-4A65-9DD4-152E19172A68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97A941D9-BCF7-40D0-B6B2-59B1B9BD11C0}" type="pres">
      <dgm:prSet presAssocID="{E9FAB566-3AFD-4A65-9DD4-152E19172A68}" presName="level3hierChild" presStyleCnt="0"/>
      <dgm:spPr/>
    </dgm:pt>
    <dgm:pt modelId="{D82F226F-1F81-434D-B79B-946CC406E1D4}" type="pres">
      <dgm:prSet presAssocID="{58EA0C8D-544F-495B-A7A0-7FA5D3DF940B}" presName="conn2-1" presStyleLbl="parChTrans1D3" presStyleIdx="3" presStyleCnt="12"/>
      <dgm:spPr/>
    </dgm:pt>
    <dgm:pt modelId="{6DCEBD20-049B-43B7-A1DC-3D2417F7BA74}" type="pres">
      <dgm:prSet presAssocID="{58EA0C8D-544F-495B-A7A0-7FA5D3DF940B}" presName="connTx" presStyleLbl="parChTrans1D3" presStyleIdx="3" presStyleCnt="12"/>
      <dgm:spPr/>
    </dgm:pt>
    <dgm:pt modelId="{C758F405-EC07-4428-83F2-9E1A453CA700}" type="pres">
      <dgm:prSet presAssocID="{99CC485C-BD05-412C-A446-A1F1A5BACD86}" presName="root2" presStyleCnt="0"/>
      <dgm:spPr/>
    </dgm:pt>
    <dgm:pt modelId="{81B94A2D-FC56-44DE-88B3-41576F503B1C}" type="pres">
      <dgm:prSet presAssocID="{99CC485C-BD05-412C-A446-A1F1A5BACD86}" presName="LevelTwoTextNode" presStyleLbl="node3" presStyleIdx="3" presStyleCnt="1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40747D2-E22A-4E23-A91E-2C702AF4DF69}" type="pres">
      <dgm:prSet presAssocID="{99CC485C-BD05-412C-A446-A1F1A5BACD86}" presName="level3hierChild" presStyleCnt="0"/>
      <dgm:spPr/>
    </dgm:pt>
    <dgm:pt modelId="{E83BEC7B-8AC9-4C54-8747-A58410C08E83}" type="pres">
      <dgm:prSet presAssocID="{D93E43DD-FC61-46D8-8ECE-6CAAC809216D}" presName="conn2-1" presStyleLbl="parChTrans1D3" presStyleIdx="4" presStyleCnt="12"/>
      <dgm:spPr/>
    </dgm:pt>
    <dgm:pt modelId="{42A9AA02-6631-44D0-A34A-E906DDF09575}" type="pres">
      <dgm:prSet presAssocID="{D93E43DD-FC61-46D8-8ECE-6CAAC809216D}" presName="connTx" presStyleLbl="parChTrans1D3" presStyleIdx="4" presStyleCnt="12"/>
      <dgm:spPr/>
    </dgm:pt>
    <dgm:pt modelId="{6052F482-34E4-43FC-940B-40DDDA1DE5B8}" type="pres">
      <dgm:prSet presAssocID="{E337B58F-A508-4473-BA54-EF120802E577}" presName="root2" presStyleCnt="0"/>
      <dgm:spPr/>
    </dgm:pt>
    <dgm:pt modelId="{11B8648B-4E8B-4046-9C28-4F9DE4008E78}" type="pres">
      <dgm:prSet presAssocID="{E337B58F-A508-4473-BA54-EF120802E577}" presName="LevelTwoTextNode" presStyleLbl="node3" presStyleIdx="4" presStyleCnt="12">
        <dgm:presLayoutVars>
          <dgm:chPref val="3"/>
        </dgm:presLayoutVars>
      </dgm:prSet>
      <dgm:spPr/>
    </dgm:pt>
    <dgm:pt modelId="{7083C9BC-3337-45E9-8BA2-E95D35FED0F2}" type="pres">
      <dgm:prSet presAssocID="{E337B58F-A508-4473-BA54-EF120802E577}" presName="level3hierChild" presStyleCnt="0"/>
      <dgm:spPr/>
    </dgm:pt>
    <dgm:pt modelId="{FA0829E6-6E8A-4DD5-A60A-35AC5061F466}" type="pres">
      <dgm:prSet presAssocID="{4C082061-FFBF-43AD-89DA-236D666E76B0}" presName="conn2-1" presStyleLbl="parChTrans1D3" presStyleIdx="5" presStyleCnt="12"/>
      <dgm:spPr/>
    </dgm:pt>
    <dgm:pt modelId="{D496D0CD-1D5D-423B-9ED3-493114E9661B}" type="pres">
      <dgm:prSet presAssocID="{4C082061-FFBF-43AD-89DA-236D666E76B0}" presName="connTx" presStyleLbl="parChTrans1D3" presStyleIdx="5" presStyleCnt="12"/>
      <dgm:spPr/>
    </dgm:pt>
    <dgm:pt modelId="{DD09069D-C21F-41C9-9586-E87A7AF5FCB1}" type="pres">
      <dgm:prSet presAssocID="{32DAA627-4491-41FC-8B19-1DA381F63D90}" presName="root2" presStyleCnt="0"/>
      <dgm:spPr/>
    </dgm:pt>
    <dgm:pt modelId="{E34BB499-1568-436B-8A93-6B3DF58F290B}" type="pres">
      <dgm:prSet presAssocID="{32DAA627-4491-41FC-8B19-1DA381F63D90}" presName="LevelTwoTextNode" presStyleLbl="node3" presStyleIdx="5" presStyleCnt="12">
        <dgm:presLayoutVars>
          <dgm:chPref val="3"/>
        </dgm:presLayoutVars>
      </dgm:prSet>
      <dgm:spPr/>
    </dgm:pt>
    <dgm:pt modelId="{FD996783-40F8-4E32-A6B9-5F343828C546}" type="pres">
      <dgm:prSet presAssocID="{32DAA627-4491-41FC-8B19-1DA381F63D90}" presName="level3hierChild" presStyleCnt="0"/>
      <dgm:spPr/>
    </dgm:pt>
    <dgm:pt modelId="{28827B4F-9C6A-41AF-8582-AD0D89C2854E}" type="pres">
      <dgm:prSet presAssocID="{709DDD7F-6637-4192-B7B6-A31DE5FECE0C}" presName="conn2-1" presStyleLbl="parChTrans1D2" presStyleIdx="2" presStyleCnt="4"/>
      <dgm:spPr/>
    </dgm:pt>
    <dgm:pt modelId="{5AED189C-26F6-4ABB-9194-320A80E98871}" type="pres">
      <dgm:prSet presAssocID="{709DDD7F-6637-4192-B7B6-A31DE5FECE0C}" presName="connTx" presStyleLbl="parChTrans1D2" presStyleIdx="2" presStyleCnt="4"/>
      <dgm:spPr/>
    </dgm:pt>
    <dgm:pt modelId="{CACC0BE9-E59A-40D4-AF16-116D4A15A1E4}" type="pres">
      <dgm:prSet presAssocID="{82693AA4-C17F-4E4D-ABF1-706EC7FE8AB7}" presName="root2" presStyleCnt="0"/>
      <dgm:spPr/>
    </dgm:pt>
    <dgm:pt modelId="{193A1BB6-F117-4C6D-9464-95429B8E6262}" type="pres">
      <dgm:prSet presAssocID="{82693AA4-C17F-4E4D-ABF1-706EC7FE8AB7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013FC81-64B6-4362-BD15-FFB8F019DF16}" type="pres">
      <dgm:prSet presAssocID="{82693AA4-C17F-4E4D-ABF1-706EC7FE8AB7}" presName="level3hierChild" presStyleCnt="0"/>
      <dgm:spPr/>
    </dgm:pt>
    <dgm:pt modelId="{21C0A444-8A86-4B79-8949-726196BE6677}" type="pres">
      <dgm:prSet presAssocID="{43837014-03DC-4860-B8FA-723374CC46FC}" presName="conn2-1" presStyleLbl="parChTrans1D3" presStyleIdx="6" presStyleCnt="12"/>
      <dgm:spPr/>
    </dgm:pt>
    <dgm:pt modelId="{0FE0910A-7D65-452F-B308-E20B89E0FC2C}" type="pres">
      <dgm:prSet presAssocID="{43837014-03DC-4860-B8FA-723374CC46FC}" presName="connTx" presStyleLbl="parChTrans1D3" presStyleIdx="6" presStyleCnt="12"/>
      <dgm:spPr/>
    </dgm:pt>
    <dgm:pt modelId="{8D05B2C2-7E50-4DB9-BA49-15D9F44E4670}" type="pres">
      <dgm:prSet presAssocID="{17DBECF8-8350-4020-A932-BAA4A08BE374}" presName="root2" presStyleCnt="0"/>
      <dgm:spPr/>
    </dgm:pt>
    <dgm:pt modelId="{9F17E5C3-6774-4B39-BAC9-5431C6730AE8}" type="pres">
      <dgm:prSet presAssocID="{17DBECF8-8350-4020-A932-BAA4A08BE374}" presName="LevelTwoTextNode" presStyleLbl="node3" presStyleIdx="6" presStyleCnt="1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C241F840-F1DD-4F5C-8671-5605FB8D89FA}" type="pres">
      <dgm:prSet presAssocID="{17DBECF8-8350-4020-A932-BAA4A08BE374}" presName="level3hierChild" presStyleCnt="0"/>
      <dgm:spPr/>
    </dgm:pt>
    <dgm:pt modelId="{C4A6C28B-3C6B-45A6-9630-3E961156EF4C}" type="pres">
      <dgm:prSet presAssocID="{EEB7FA79-518B-48C2-B03D-BAF95EC9A10C}" presName="conn2-1" presStyleLbl="parChTrans1D3" presStyleIdx="7" presStyleCnt="12"/>
      <dgm:spPr/>
    </dgm:pt>
    <dgm:pt modelId="{4B7C29F0-60DC-40C5-8757-7473A665E7B9}" type="pres">
      <dgm:prSet presAssocID="{EEB7FA79-518B-48C2-B03D-BAF95EC9A10C}" presName="connTx" presStyleLbl="parChTrans1D3" presStyleIdx="7" presStyleCnt="12"/>
      <dgm:spPr/>
    </dgm:pt>
    <dgm:pt modelId="{7B967AE6-196B-489D-BBED-926E20DB56FE}" type="pres">
      <dgm:prSet presAssocID="{A85EA470-3870-4287-851B-25121BA539E8}" presName="root2" presStyleCnt="0"/>
      <dgm:spPr/>
    </dgm:pt>
    <dgm:pt modelId="{3847E206-3A63-4F4D-A816-39615BEC3A9B}" type="pres">
      <dgm:prSet presAssocID="{A85EA470-3870-4287-851B-25121BA539E8}" presName="LevelTwoTextNode" presStyleLbl="node3" presStyleIdx="7" presStyleCnt="12">
        <dgm:presLayoutVars>
          <dgm:chPref val="3"/>
        </dgm:presLayoutVars>
      </dgm:prSet>
      <dgm:spPr/>
    </dgm:pt>
    <dgm:pt modelId="{73A9B170-7EFA-49A8-BC5A-93D5675BF48C}" type="pres">
      <dgm:prSet presAssocID="{A85EA470-3870-4287-851B-25121BA539E8}" presName="level3hierChild" presStyleCnt="0"/>
      <dgm:spPr/>
    </dgm:pt>
    <dgm:pt modelId="{6595EF93-C838-4160-959F-9C06ABE67653}" type="pres">
      <dgm:prSet presAssocID="{34A4A8D3-B3E3-4DE1-92FE-06370AC4BF47}" presName="conn2-1" presStyleLbl="parChTrans1D3" presStyleIdx="8" presStyleCnt="12"/>
      <dgm:spPr/>
    </dgm:pt>
    <dgm:pt modelId="{54659CF8-2FA6-4AF4-9B54-95422AB2CE37}" type="pres">
      <dgm:prSet presAssocID="{34A4A8D3-B3E3-4DE1-92FE-06370AC4BF47}" presName="connTx" presStyleLbl="parChTrans1D3" presStyleIdx="8" presStyleCnt="12"/>
      <dgm:spPr/>
    </dgm:pt>
    <dgm:pt modelId="{887F2BB3-34AA-4E90-B7CE-C8B24127DC26}" type="pres">
      <dgm:prSet presAssocID="{FEBFFCA7-F5F7-41A1-B030-E43E358F6909}" presName="root2" presStyleCnt="0"/>
      <dgm:spPr/>
    </dgm:pt>
    <dgm:pt modelId="{D374EE68-F7FC-4570-85D0-8E58C7BF3AF1}" type="pres">
      <dgm:prSet presAssocID="{FEBFFCA7-F5F7-41A1-B030-E43E358F6909}" presName="LevelTwoTextNode" presStyleLbl="node3" presStyleIdx="8" presStyleCnt="12">
        <dgm:presLayoutVars>
          <dgm:chPref val="3"/>
        </dgm:presLayoutVars>
      </dgm:prSet>
      <dgm:spPr/>
    </dgm:pt>
    <dgm:pt modelId="{F9FBF7FD-7163-4431-A17D-CDC99946DCF1}" type="pres">
      <dgm:prSet presAssocID="{FEBFFCA7-F5F7-41A1-B030-E43E358F6909}" presName="level3hierChild" presStyleCnt="0"/>
      <dgm:spPr/>
    </dgm:pt>
    <dgm:pt modelId="{85432FBB-E5A2-4B0E-8C93-996311353CBC}" type="pres">
      <dgm:prSet presAssocID="{51DFB968-C3E4-47A7-AA98-71BBBDCF3F99}" presName="conn2-1" presStyleLbl="parChTrans1D2" presStyleIdx="3" presStyleCnt="4"/>
      <dgm:spPr/>
    </dgm:pt>
    <dgm:pt modelId="{45FB026F-C6B4-4162-9B2F-98DE2EF95CC9}" type="pres">
      <dgm:prSet presAssocID="{51DFB968-C3E4-47A7-AA98-71BBBDCF3F99}" presName="connTx" presStyleLbl="parChTrans1D2" presStyleIdx="3" presStyleCnt="4"/>
      <dgm:spPr/>
    </dgm:pt>
    <dgm:pt modelId="{0B17D457-A43C-4E57-993E-D88FD5C38122}" type="pres">
      <dgm:prSet presAssocID="{FA6B3A36-E8BF-4503-A272-BEFB63F8E6D5}" presName="root2" presStyleCnt="0"/>
      <dgm:spPr/>
    </dgm:pt>
    <dgm:pt modelId="{D5EC73CF-A877-44CD-8C0A-67C0C606C8D3}" type="pres">
      <dgm:prSet presAssocID="{FA6B3A36-E8BF-4503-A272-BEFB63F8E6D5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21A21DBC-7052-4182-8163-79FC347F7E92}" type="pres">
      <dgm:prSet presAssocID="{FA6B3A36-E8BF-4503-A272-BEFB63F8E6D5}" presName="level3hierChild" presStyleCnt="0"/>
      <dgm:spPr/>
    </dgm:pt>
    <dgm:pt modelId="{870D4842-36AC-41FE-9FE2-1BF334AD4A24}" type="pres">
      <dgm:prSet presAssocID="{B17AA37F-7063-46E9-8803-B61EB7CB966C}" presName="conn2-1" presStyleLbl="parChTrans1D3" presStyleIdx="9" presStyleCnt="12"/>
      <dgm:spPr/>
    </dgm:pt>
    <dgm:pt modelId="{01FD1A20-993F-44E2-96F2-0E4DEE603C99}" type="pres">
      <dgm:prSet presAssocID="{B17AA37F-7063-46E9-8803-B61EB7CB966C}" presName="connTx" presStyleLbl="parChTrans1D3" presStyleIdx="9" presStyleCnt="12"/>
      <dgm:spPr/>
    </dgm:pt>
    <dgm:pt modelId="{391222D1-7DD8-4323-96EE-D4819D1BD4CB}" type="pres">
      <dgm:prSet presAssocID="{F1081E01-F91A-4DE0-B409-650C435D2EE3}" presName="root2" presStyleCnt="0"/>
      <dgm:spPr/>
    </dgm:pt>
    <dgm:pt modelId="{68F7EEFD-2FDD-4176-AB86-9F9D8DAD03DC}" type="pres">
      <dgm:prSet presAssocID="{F1081E01-F91A-4DE0-B409-650C435D2EE3}" presName="LevelTwoTextNode" presStyleLbl="node3" presStyleIdx="9" presStyleCnt="12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BDF8B6A6-AC8C-4911-A8B0-132E29C90575}" type="pres">
      <dgm:prSet presAssocID="{F1081E01-F91A-4DE0-B409-650C435D2EE3}" presName="level3hierChild" presStyleCnt="0"/>
      <dgm:spPr/>
    </dgm:pt>
    <dgm:pt modelId="{B0F9AF42-F442-486F-BC50-C6EDADEE45EE}" type="pres">
      <dgm:prSet presAssocID="{62F6EB86-F170-482D-B72F-7681FA658BDB}" presName="conn2-1" presStyleLbl="parChTrans1D3" presStyleIdx="10" presStyleCnt="12"/>
      <dgm:spPr/>
    </dgm:pt>
    <dgm:pt modelId="{702107E8-AD0C-4476-AF12-A152265CEB5E}" type="pres">
      <dgm:prSet presAssocID="{62F6EB86-F170-482D-B72F-7681FA658BDB}" presName="connTx" presStyleLbl="parChTrans1D3" presStyleIdx="10" presStyleCnt="12"/>
      <dgm:spPr/>
    </dgm:pt>
    <dgm:pt modelId="{91A25C4F-D9AD-4C93-B03F-C77E14F15166}" type="pres">
      <dgm:prSet presAssocID="{470C5EF8-4C50-4F6C-97C6-AA51C4BA6081}" presName="root2" presStyleCnt="0"/>
      <dgm:spPr/>
    </dgm:pt>
    <dgm:pt modelId="{F770F80A-86E4-44D6-B142-D430086802B7}" type="pres">
      <dgm:prSet presAssocID="{470C5EF8-4C50-4F6C-97C6-AA51C4BA6081}" presName="LevelTwoTextNode" presStyleLbl="node3" presStyleIdx="10" presStyleCnt="12">
        <dgm:presLayoutVars>
          <dgm:chPref val="3"/>
        </dgm:presLayoutVars>
      </dgm:prSet>
      <dgm:spPr/>
    </dgm:pt>
    <dgm:pt modelId="{3EC86827-BE22-44BE-9FAB-4B6A3D59B5DA}" type="pres">
      <dgm:prSet presAssocID="{470C5EF8-4C50-4F6C-97C6-AA51C4BA6081}" presName="level3hierChild" presStyleCnt="0"/>
      <dgm:spPr/>
    </dgm:pt>
    <dgm:pt modelId="{20D24704-504E-428E-911F-5EC372D7B3FB}" type="pres">
      <dgm:prSet presAssocID="{6103C578-541D-4801-97D4-4CFC1AB0AD63}" presName="conn2-1" presStyleLbl="parChTrans1D3" presStyleIdx="11" presStyleCnt="12"/>
      <dgm:spPr/>
    </dgm:pt>
    <dgm:pt modelId="{5ABF572D-4E30-4818-8D2F-FF5ECF669C8B}" type="pres">
      <dgm:prSet presAssocID="{6103C578-541D-4801-97D4-4CFC1AB0AD63}" presName="connTx" presStyleLbl="parChTrans1D3" presStyleIdx="11" presStyleCnt="12"/>
      <dgm:spPr/>
    </dgm:pt>
    <dgm:pt modelId="{E45EB91C-04CA-4C79-996A-6C56731416D8}" type="pres">
      <dgm:prSet presAssocID="{9AD41788-5455-4D4A-91AF-A4770F845918}" presName="root2" presStyleCnt="0"/>
      <dgm:spPr/>
    </dgm:pt>
    <dgm:pt modelId="{0A2E658B-3715-4C19-8638-57E1D32AEE6D}" type="pres">
      <dgm:prSet presAssocID="{9AD41788-5455-4D4A-91AF-A4770F845918}" presName="LevelTwoTextNode" presStyleLbl="node3" presStyleIdx="11" presStyleCnt="12">
        <dgm:presLayoutVars>
          <dgm:chPref val="3"/>
        </dgm:presLayoutVars>
      </dgm:prSet>
      <dgm:spPr/>
    </dgm:pt>
    <dgm:pt modelId="{A0F55186-4188-4B29-9067-0D67F8DC9614}" type="pres">
      <dgm:prSet presAssocID="{9AD41788-5455-4D4A-91AF-A4770F845918}" presName="level3hierChild" presStyleCnt="0"/>
      <dgm:spPr/>
    </dgm:pt>
  </dgm:ptLst>
  <dgm:cxnLst>
    <dgm:cxn modelId="{AD8E5130-D36C-4B8D-BBCD-2C72C6719007}" srcId="{B55B8A27-C783-49AC-B997-BE8BC3480018}" destId="{82693AA4-C17F-4E4D-ABF1-706EC7FE8AB7}" srcOrd="2" destOrd="0" parTransId="{709DDD7F-6637-4192-B7B6-A31DE5FECE0C}" sibTransId="{5520FB8A-5F09-4778-9BC1-A42249E1E96E}"/>
    <dgm:cxn modelId="{B2DDA98F-5A40-4D78-BB7B-DABE13ABBC97}" type="presOf" srcId="{AD5CC40C-6679-40DA-A6C3-85F78BFCC0B0}" destId="{17ED6E9C-CE1A-4E0E-BD71-FB41FF4AC65B}" srcOrd="0" destOrd="0" presId="urn:microsoft.com/office/officeart/2005/8/layout/hierarchy2"/>
    <dgm:cxn modelId="{B7B06E52-26D5-4322-9D48-26EF907DE496}" type="presOf" srcId="{B17AA37F-7063-46E9-8803-B61EB7CB966C}" destId="{870D4842-36AC-41FE-9FE2-1BF334AD4A24}" srcOrd="0" destOrd="0" presId="urn:microsoft.com/office/officeart/2005/8/layout/hierarchy2"/>
    <dgm:cxn modelId="{731A5F6A-040B-413A-AB36-45AB172C75DF}" type="presOf" srcId="{9D48C9B4-8BC7-4C86-8926-5A8D03934272}" destId="{5F2F2725-CD13-4111-B3EE-06E4E2292D72}" srcOrd="0" destOrd="0" presId="urn:microsoft.com/office/officeart/2005/8/layout/hierarchy2"/>
    <dgm:cxn modelId="{5DBAC01D-B8DF-4920-B980-ABB618DC8C12}" type="presOf" srcId="{709DDD7F-6637-4192-B7B6-A31DE5FECE0C}" destId="{5AED189C-26F6-4ABB-9194-320A80E98871}" srcOrd="1" destOrd="0" presId="urn:microsoft.com/office/officeart/2005/8/layout/hierarchy2"/>
    <dgm:cxn modelId="{70809080-1054-4744-9BA3-2CA23257C3E6}" type="presOf" srcId="{A85EA470-3870-4287-851B-25121BA539E8}" destId="{3847E206-3A63-4F4D-A816-39615BEC3A9B}" srcOrd="0" destOrd="0" presId="urn:microsoft.com/office/officeart/2005/8/layout/hierarchy2"/>
    <dgm:cxn modelId="{58D63686-60E3-412B-91DE-C9C929F79840}" type="presOf" srcId="{FEBFFCA7-F5F7-41A1-B030-E43E358F6909}" destId="{D374EE68-F7FC-4570-85D0-8E58C7BF3AF1}" srcOrd="0" destOrd="0" presId="urn:microsoft.com/office/officeart/2005/8/layout/hierarchy2"/>
    <dgm:cxn modelId="{D488E3E4-9A5F-47FB-87AA-47641C3F4338}" type="presOf" srcId="{99CC485C-BD05-412C-A446-A1F1A5BACD86}" destId="{81B94A2D-FC56-44DE-88B3-41576F503B1C}" srcOrd="0" destOrd="0" presId="urn:microsoft.com/office/officeart/2005/8/layout/hierarchy2"/>
    <dgm:cxn modelId="{4C194B46-5977-4014-9094-AB5DF5F80EB4}" type="presOf" srcId="{17DBECF8-8350-4020-A932-BAA4A08BE374}" destId="{9F17E5C3-6774-4B39-BAC9-5431C6730AE8}" srcOrd="0" destOrd="0" presId="urn:microsoft.com/office/officeart/2005/8/layout/hierarchy2"/>
    <dgm:cxn modelId="{F2030F54-7402-4C0A-B27D-D1BA13B5311C}" type="presOf" srcId="{AD5CC40C-6679-40DA-A6C3-85F78BFCC0B0}" destId="{29DFADC1-D8CE-4AE6-9608-9DBCA91231CA}" srcOrd="1" destOrd="0" presId="urn:microsoft.com/office/officeart/2005/8/layout/hierarchy2"/>
    <dgm:cxn modelId="{C167ED96-CC6C-4569-84BB-1B817EB8DE87}" type="presOf" srcId="{58EA0C8D-544F-495B-A7A0-7FA5D3DF940B}" destId="{6DCEBD20-049B-43B7-A1DC-3D2417F7BA74}" srcOrd="1" destOrd="0" presId="urn:microsoft.com/office/officeart/2005/8/layout/hierarchy2"/>
    <dgm:cxn modelId="{2ED5E6D4-5DE3-47BD-8C58-6552D28C23B7}" type="presOf" srcId="{6CD08427-0CC3-4132-AF3A-BD884F8554E9}" destId="{74F66D29-E677-41B2-93FF-392392EF0849}" srcOrd="0" destOrd="0" presId="urn:microsoft.com/office/officeart/2005/8/layout/hierarchy2"/>
    <dgm:cxn modelId="{BBF9E3F5-0E5C-4178-96FB-074D8F2F654E}" type="presOf" srcId="{1E866BC2-86DA-45F0-98B1-33AE64A61917}" destId="{5ADABD99-2E6D-4398-9D06-93092C78ECDD}" srcOrd="0" destOrd="0" presId="urn:microsoft.com/office/officeart/2005/8/layout/hierarchy2"/>
    <dgm:cxn modelId="{75DCB44F-F007-490C-A501-51E23FF8177F}" type="presOf" srcId="{470C5EF8-4C50-4F6C-97C6-AA51C4BA6081}" destId="{F770F80A-86E4-44D6-B142-D430086802B7}" srcOrd="0" destOrd="0" presId="urn:microsoft.com/office/officeart/2005/8/layout/hierarchy2"/>
    <dgm:cxn modelId="{16FD4A5C-A0E7-45F2-BBCD-5DE40655E584}" type="presOf" srcId="{34A4A8D3-B3E3-4DE1-92FE-06370AC4BF47}" destId="{6595EF93-C838-4160-959F-9C06ABE67653}" srcOrd="0" destOrd="0" presId="urn:microsoft.com/office/officeart/2005/8/layout/hierarchy2"/>
    <dgm:cxn modelId="{88346C81-CBC4-4DE2-A878-364FECB7978B}" type="presOf" srcId="{9D2D568D-0F99-48F1-911F-E212CFED1EDA}" destId="{048D9A6B-1B95-4C5A-863F-ABE94F4DD69F}" srcOrd="0" destOrd="0" presId="urn:microsoft.com/office/officeart/2005/8/layout/hierarchy2"/>
    <dgm:cxn modelId="{5801B0D1-4FD5-4C00-AF85-CB127ABB950B}" type="presOf" srcId="{FA6B3A36-E8BF-4503-A272-BEFB63F8E6D5}" destId="{D5EC73CF-A877-44CD-8C0A-67C0C606C8D3}" srcOrd="0" destOrd="0" presId="urn:microsoft.com/office/officeart/2005/8/layout/hierarchy2"/>
    <dgm:cxn modelId="{28DBCD55-148E-481D-9319-1CF6A5807692}" srcId="{E9FAB566-3AFD-4A65-9DD4-152E19172A68}" destId="{99CC485C-BD05-412C-A446-A1F1A5BACD86}" srcOrd="0" destOrd="0" parTransId="{58EA0C8D-544F-495B-A7A0-7FA5D3DF940B}" sibTransId="{990BFFE6-0C7B-4AFE-8655-6E4E74B5A194}"/>
    <dgm:cxn modelId="{714B4E40-BDC6-49CB-A7F1-9F9D4C0E9C86}" type="presOf" srcId="{62F6EB86-F170-482D-B72F-7681FA658BDB}" destId="{702107E8-AD0C-4476-AF12-A152265CEB5E}" srcOrd="1" destOrd="0" presId="urn:microsoft.com/office/officeart/2005/8/layout/hierarchy2"/>
    <dgm:cxn modelId="{B1C36DD1-E8A8-4386-A386-96CB07582776}" type="presOf" srcId="{F1081E01-F91A-4DE0-B409-650C435D2EE3}" destId="{68F7EEFD-2FDD-4176-AB86-9F9D8DAD03DC}" srcOrd="0" destOrd="0" presId="urn:microsoft.com/office/officeart/2005/8/layout/hierarchy2"/>
    <dgm:cxn modelId="{38611BFA-C390-49F4-8241-922DCC894E68}" type="presOf" srcId="{B17AA37F-7063-46E9-8803-B61EB7CB966C}" destId="{01FD1A20-993F-44E2-96F2-0E4DEE603C99}" srcOrd="1" destOrd="0" presId="urn:microsoft.com/office/officeart/2005/8/layout/hierarchy2"/>
    <dgm:cxn modelId="{17661053-1E62-41C3-88B0-82794FA2BBC5}" srcId="{E9FAB566-3AFD-4A65-9DD4-152E19172A68}" destId="{32DAA627-4491-41FC-8B19-1DA381F63D90}" srcOrd="2" destOrd="0" parTransId="{4C082061-FFBF-43AD-89DA-236D666E76B0}" sibTransId="{3E8BAC01-3D76-4436-B612-195F9C64BFB7}"/>
    <dgm:cxn modelId="{6F247FBA-3A16-444D-9B59-B58258B3F651}" srcId="{6CD08427-0CC3-4132-AF3A-BD884F8554E9}" destId="{B55B8A27-C783-49AC-B997-BE8BC3480018}" srcOrd="0" destOrd="0" parTransId="{28FC3330-59A9-44B2-A5B8-020CFF4B923F}" sibTransId="{12D53EC7-0CF8-42FB-AABC-B536D0C7AC56}"/>
    <dgm:cxn modelId="{C1CAE209-0D95-4AA8-8F8A-962795372376}" srcId="{53594E2F-B43F-4EDC-838E-FF3E0C3F67A1}" destId="{CE53F725-409D-431E-B2E8-78C92464ABF8}" srcOrd="1" destOrd="0" parTransId="{48DCCDA4-9ADD-4895-B56E-B749B8CC618A}" sibTransId="{2636A519-B076-4F2F-9CA2-C9C7840DFA12}"/>
    <dgm:cxn modelId="{0E6EDD51-1B97-4350-A76F-27A011330F5C}" srcId="{FA6B3A36-E8BF-4503-A272-BEFB63F8E6D5}" destId="{F1081E01-F91A-4DE0-B409-650C435D2EE3}" srcOrd="0" destOrd="0" parTransId="{B17AA37F-7063-46E9-8803-B61EB7CB966C}" sibTransId="{CB535012-301F-4D75-BB93-F47EACA74AF8}"/>
    <dgm:cxn modelId="{3C2D1475-C71A-43B7-A44F-C555447AF543}" type="presOf" srcId="{6103C578-541D-4801-97D4-4CFC1AB0AD63}" destId="{5ABF572D-4E30-4818-8D2F-FF5ECF669C8B}" srcOrd="1" destOrd="0" presId="urn:microsoft.com/office/officeart/2005/8/layout/hierarchy2"/>
    <dgm:cxn modelId="{E9A35463-C439-4C50-A12A-B0311A263730}" srcId="{53594E2F-B43F-4EDC-838E-FF3E0C3F67A1}" destId="{9D48C9B4-8BC7-4C86-8926-5A8D03934272}" srcOrd="0" destOrd="0" parTransId="{AD5CC40C-6679-40DA-A6C3-85F78BFCC0B0}" sibTransId="{E97FD552-A93D-4C23-9323-1CC1E70E1962}"/>
    <dgm:cxn modelId="{F8C46034-49E9-44D8-ADEE-250910317C03}" type="presOf" srcId="{51DFB968-C3E4-47A7-AA98-71BBBDCF3F99}" destId="{45FB026F-C6B4-4162-9B2F-98DE2EF95CC9}" srcOrd="1" destOrd="0" presId="urn:microsoft.com/office/officeart/2005/8/layout/hierarchy2"/>
    <dgm:cxn modelId="{5A5A01E8-85C2-41E1-AFA0-99D1620B6536}" type="presOf" srcId="{9D2D568D-0F99-48F1-911F-E212CFED1EDA}" destId="{121185B3-7095-4E13-8363-54CF55D5B12A}" srcOrd="1" destOrd="0" presId="urn:microsoft.com/office/officeart/2005/8/layout/hierarchy2"/>
    <dgm:cxn modelId="{6E637330-F013-4E65-B460-50CBA5376309}" type="presOf" srcId="{53594E2F-B43F-4EDC-838E-FF3E0C3F67A1}" destId="{571A5A30-B177-4D9C-AF98-74ABFB62B921}" srcOrd="0" destOrd="0" presId="urn:microsoft.com/office/officeart/2005/8/layout/hierarchy2"/>
    <dgm:cxn modelId="{FC411573-C028-4A61-9F9C-3FC8D2698CA9}" srcId="{82693AA4-C17F-4E4D-ABF1-706EC7FE8AB7}" destId="{17DBECF8-8350-4020-A932-BAA4A08BE374}" srcOrd="0" destOrd="0" parTransId="{43837014-03DC-4860-B8FA-723374CC46FC}" sibTransId="{08A73417-03CB-49B7-9110-AB7889386C43}"/>
    <dgm:cxn modelId="{070457DD-D988-4B9B-9B4F-D382845A388B}" type="presOf" srcId="{51DFB968-C3E4-47A7-AA98-71BBBDCF3F99}" destId="{85432FBB-E5A2-4B0E-8C93-996311353CBC}" srcOrd="0" destOrd="0" presId="urn:microsoft.com/office/officeart/2005/8/layout/hierarchy2"/>
    <dgm:cxn modelId="{3DE4C4B1-7BC8-4BEA-9B1C-1E0FCD1E77D0}" type="presOf" srcId="{48DCCDA4-9ADD-4895-B56E-B749B8CC618A}" destId="{D334BA74-99CF-4273-9478-8F4A0D2CC66A}" srcOrd="0" destOrd="0" presId="urn:microsoft.com/office/officeart/2005/8/layout/hierarchy2"/>
    <dgm:cxn modelId="{21E4784E-FD91-4FF3-BAA7-CA7F91319772}" type="presOf" srcId="{4C082061-FFBF-43AD-89DA-236D666E76B0}" destId="{D496D0CD-1D5D-423B-9ED3-493114E9661B}" srcOrd="1" destOrd="0" presId="urn:microsoft.com/office/officeart/2005/8/layout/hierarchy2"/>
    <dgm:cxn modelId="{CB320918-DD1B-47BC-BF75-6368665AA0B4}" type="presOf" srcId="{43837014-03DC-4860-B8FA-723374CC46FC}" destId="{21C0A444-8A86-4B79-8949-726196BE6677}" srcOrd="0" destOrd="0" presId="urn:microsoft.com/office/officeart/2005/8/layout/hierarchy2"/>
    <dgm:cxn modelId="{12625D6C-C81D-4D84-AAB1-BE4A3D060042}" type="presOf" srcId="{B5C2790B-9221-40FA-AAAD-EE6430E55861}" destId="{0DFB5297-978E-4681-9459-0250016B0990}" srcOrd="1" destOrd="0" presId="urn:microsoft.com/office/officeart/2005/8/layout/hierarchy2"/>
    <dgm:cxn modelId="{CA378E25-AE1E-4D5C-86C3-18A0CB1C4AAE}" type="presOf" srcId="{D93E43DD-FC61-46D8-8ECE-6CAAC809216D}" destId="{E83BEC7B-8AC9-4C54-8747-A58410C08E83}" srcOrd="0" destOrd="0" presId="urn:microsoft.com/office/officeart/2005/8/layout/hierarchy2"/>
    <dgm:cxn modelId="{EADB452F-2C12-4065-A5F0-65208046C71C}" srcId="{E9FAB566-3AFD-4A65-9DD4-152E19172A68}" destId="{E337B58F-A508-4473-BA54-EF120802E577}" srcOrd="1" destOrd="0" parTransId="{D93E43DD-FC61-46D8-8ECE-6CAAC809216D}" sibTransId="{033E81C9-0821-4DA9-8B67-890972F9D992}"/>
    <dgm:cxn modelId="{E08AB148-DCB6-41D4-8546-7CB5FCD9E04D}" type="presOf" srcId="{E9FAB566-3AFD-4A65-9DD4-152E19172A68}" destId="{A2BA7B33-36DF-4D6F-93E8-BC46A8596A77}" srcOrd="0" destOrd="0" presId="urn:microsoft.com/office/officeart/2005/8/layout/hierarchy2"/>
    <dgm:cxn modelId="{513A5026-9F39-4D3C-91BB-33048A68FE41}" type="presOf" srcId="{9AD41788-5455-4D4A-91AF-A4770F845918}" destId="{0A2E658B-3715-4C19-8638-57E1D32AEE6D}" srcOrd="0" destOrd="0" presId="urn:microsoft.com/office/officeart/2005/8/layout/hierarchy2"/>
    <dgm:cxn modelId="{B3B62C06-BF52-4082-A250-F43EB8079E72}" srcId="{82693AA4-C17F-4E4D-ABF1-706EC7FE8AB7}" destId="{FEBFFCA7-F5F7-41A1-B030-E43E358F6909}" srcOrd="2" destOrd="0" parTransId="{34A4A8D3-B3E3-4DE1-92FE-06370AC4BF47}" sibTransId="{43705778-E328-4F03-BA7E-7F8EC138D5E9}"/>
    <dgm:cxn modelId="{659773B3-4A96-49E8-BB8E-8A24F5093440}" type="presOf" srcId="{6103C578-541D-4801-97D4-4CFC1AB0AD63}" destId="{20D24704-504E-428E-911F-5EC372D7B3FB}" srcOrd="0" destOrd="0" presId="urn:microsoft.com/office/officeart/2005/8/layout/hierarchy2"/>
    <dgm:cxn modelId="{A814813E-E812-4E6A-850F-0D48D968089D}" type="presOf" srcId="{62F6EB86-F170-482D-B72F-7681FA658BDB}" destId="{B0F9AF42-F442-486F-BC50-C6EDADEE45EE}" srcOrd="0" destOrd="0" presId="urn:microsoft.com/office/officeart/2005/8/layout/hierarchy2"/>
    <dgm:cxn modelId="{03C3AAB3-7A9E-4476-B2F2-21447A1095C9}" type="presOf" srcId="{58EA0C8D-544F-495B-A7A0-7FA5D3DF940B}" destId="{D82F226F-1F81-434D-B79B-946CC406E1D4}" srcOrd="0" destOrd="0" presId="urn:microsoft.com/office/officeart/2005/8/layout/hierarchy2"/>
    <dgm:cxn modelId="{48F899DD-7C58-480F-92F9-FDDF40A102B6}" type="presOf" srcId="{EEB7FA79-518B-48C2-B03D-BAF95EC9A10C}" destId="{4B7C29F0-60DC-40C5-8757-7473A665E7B9}" srcOrd="1" destOrd="0" presId="urn:microsoft.com/office/officeart/2005/8/layout/hierarchy2"/>
    <dgm:cxn modelId="{E4A5BEED-6221-4AE6-8B92-CFC06AF37FEC}" type="presOf" srcId="{B55B8A27-C783-49AC-B997-BE8BC3480018}" destId="{3DA19390-716E-42C9-85F4-D7A8D7EDB27D}" srcOrd="0" destOrd="0" presId="urn:microsoft.com/office/officeart/2005/8/layout/hierarchy2"/>
    <dgm:cxn modelId="{A039618A-2BF3-48CB-8A42-0CF8219A4488}" type="presOf" srcId="{CE53F725-409D-431E-B2E8-78C92464ABF8}" destId="{BA7E78BA-D703-4D9A-B5AA-2C8AEEE35EEF}" srcOrd="0" destOrd="0" presId="urn:microsoft.com/office/officeart/2005/8/layout/hierarchy2"/>
    <dgm:cxn modelId="{81E26489-8DE0-445B-8AEC-90EC9232E0CC}" type="presOf" srcId="{34A4A8D3-B3E3-4DE1-92FE-06370AC4BF47}" destId="{54659CF8-2FA6-4AF4-9B54-95422AB2CE37}" srcOrd="1" destOrd="0" presId="urn:microsoft.com/office/officeart/2005/8/layout/hierarchy2"/>
    <dgm:cxn modelId="{FF78D8C5-CED1-494C-9003-C022166FF8DD}" srcId="{B55B8A27-C783-49AC-B997-BE8BC3480018}" destId="{53594E2F-B43F-4EDC-838E-FF3E0C3F67A1}" srcOrd="0" destOrd="0" parTransId="{9D2D568D-0F99-48F1-911F-E212CFED1EDA}" sibTransId="{4FDD1B34-D2B8-477B-8128-0419CEC2BCC3}"/>
    <dgm:cxn modelId="{20022130-971F-46BC-ABAC-4F220869A3ED}" srcId="{B55B8A27-C783-49AC-B997-BE8BC3480018}" destId="{E9FAB566-3AFD-4A65-9DD4-152E19172A68}" srcOrd="1" destOrd="0" parTransId="{B5C2790B-9221-40FA-AAAD-EE6430E55861}" sibTransId="{D0DE10A8-0D2B-4F03-B95A-FC30FEA35387}"/>
    <dgm:cxn modelId="{D279E33A-56C8-4883-9309-AC4E7DDCBB7D}" srcId="{B55B8A27-C783-49AC-B997-BE8BC3480018}" destId="{FA6B3A36-E8BF-4503-A272-BEFB63F8E6D5}" srcOrd="3" destOrd="0" parTransId="{51DFB968-C3E4-47A7-AA98-71BBBDCF3F99}" sibTransId="{7103384C-D2C7-4C12-B37F-D828B1D6C64E}"/>
    <dgm:cxn modelId="{39F11272-CF74-4A87-BE54-9469067E0D85}" type="presOf" srcId="{4C082061-FFBF-43AD-89DA-236D666E76B0}" destId="{FA0829E6-6E8A-4DD5-A60A-35AC5061F466}" srcOrd="0" destOrd="0" presId="urn:microsoft.com/office/officeart/2005/8/layout/hierarchy2"/>
    <dgm:cxn modelId="{B9139308-06CB-4673-B76A-50FCC1367FCE}" type="presOf" srcId="{598A7AE8-BF85-4993-83CF-07B8B84B20CB}" destId="{BACF6672-1D09-4402-9060-03AB11249081}" srcOrd="0" destOrd="0" presId="urn:microsoft.com/office/officeart/2005/8/layout/hierarchy2"/>
    <dgm:cxn modelId="{F7621FDC-947A-4626-992B-A0974706DAC2}" srcId="{FA6B3A36-E8BF-4503-A272-BEFB63F8E6D5}" destId="{9AD41788-5455-4D4A-91AF-A4770F845918}" srcOrd="2" destOrd="0" parTransId="{6103C578-541D-4801-97D4-4CFC1AB0AD63}" sibTransId="{55BFF9D5-C037-46E2-84A0-78DD01E2632D}"/>
    <dgm:cxn modelId="{A47AEDD5-2BAA-4CE0-9E79-8F062E384F8F}" type="presOf" srcId="{E337B58F-A508-4473-BA54-EF120802E577}" destId="{11B8648B-4E8B-4046-9C28-4F9DE4008E78}" srcOrd="0" destOrd="0" presId="urn:microsoft.com/office/officeart/2005/8/layout/hierarchy2"/>
    <dgm:cxn modelId="{666BA2AA-2B1A-4CFD-A710-7C8BD0BC234B}" type="presOf" srcId="{82693AA4-C17F-4E4D-ABF1-706EC7FE8AB7}" destId="{193A1BB6-F117-4C6D-9464-95429B8E6262}" srcOrd="0" destOrd="0" presId="urn:microsoft.com/office/officeart/2005/8/layout/hierarchy2"/>
    <dgm:cxn modelId="{2293F814-FE7E-4FDA-AECB-39F02E2DA2F0}" srcId="{53594E2F-B43F-4EDC-838E-FF3E0C3F67A1}" destId="{598A7AE8-BF85-4993-83CF-07B8B84B20CB}" srcOrd="2" destOrd="0" parTransId="{1E866BC2-86DA-45F0-98B1-33AE64A61917}" sibTransId="{9C997394-F8E9-4449-A64C-35615178CD47}"/>
    <dgm:cxn modelId="{0264AF43-AF61-41F4-A71F-FD3BB44247A0}" srcId="{82693AA4-C17F-4E4D-ABF1-706EC7FE8AB7}" destId="{A85EA470-3870-4287-851B-25121BA539E8}" srcOrd="1" destOrd="0" parTransId="{EEB7FA79-518B-48C2-B03D-BAF95EC9A10C}" sibTransId="{04F71A16-648B-4593-B1EE-0B66D690E9C0}"/>
    <dgm:cxn modelId="{C82B33BB-7E19-4DDD-A985-92039BFF3651}" type="presOf" srcId="{EEB7FA79-518B-48C2-B03D-BAF95EC9A10C}" destId="{C4A6C28B-3C6B-45A6-9630-3E961156EF4C}" srcOrd="0" destOrd="0" presId="urn:microsoft.com/office/officeart/2005/8/layout/hierarchy2"/>
    <dgm:cxn modelId="{0EFE2945-0364-47AA-A24D-E2BF31DEBA35}" type="presOf" srcId="{D93E43DD-FC61-46D8-8ECE-6CAAC809216D}" destId="{42A9AA02-6631-44D0-A34A-E906DDF09575}" srcOrd="1" destOrd="0" presId="urn:microsoft.com/office/officeart/2005/8/layout/hierarchy2"/>
    <dgm:cxn modelId="{F412DC37-E473-4682-B1DD-EADDC09E168D}" type="presOf" srcId="{B5C2790B-9221-40FA-AAAD-EE6430E55861}" destId="{9356C354-FBE3-495D-85EF-37089C32ED27}" srcOrd="0" destOrd="0" presId="urn:microsoft.com/office/officeart/2005/8/layout/hierarchy2"/>
    <dgm:cxn modelId="{E13327AF-A104-49ED-AEA1-D4DF64C2124B}" type="presOf" srcId="{1E866BC2-86DA-45F0-98B1-33AE64A61917}" destId="{F64AE802-44E3-4E15-A0DB-A4D20B58A94E}" srcOrd="1" destOrd="0" presId="urn:microsoft.com/office/officeart/2005/8/layout/hierarchy2"/>
    <dgm:cxn modelId="{CAB1481C-11D8-437C-A012-431416B4644D}" type="presOf" srcId="{709DDD7F-6637-4192-B7B6-A31DE5FECE0C}" destId="{28827B4F-9C6A-41AF-8582-AD0D89C2854E}" srcOrd="0" destOrd="0" presId="urn:microsoft.com/office/officeart/2005/8/layout/hierarchy2"/>
    <dgm:cxn modelId="{F911C5B5-E469-4B83-8997-D322C86410E3}" srcId="{FA6B3A36-E8BF-4503-A272-BEFB63F8E6D5}" destId="{470C5EF8-4C50-4F6C-97C6-AA51C4BA6081}" srcOrd="1" destOrd="0" parTransId="{62F6EB86-F170-482D-B72F-7681FA658BDB}" sibTransId="{39718488-C95D-441F-BEF5-934FC906529A}"/>
    <dgm:cxn modelId="{72B8BA6F-DF13-41C6-B787-9CBD48ED0B06}" type="presOf" srcId="{32DAA627-4491-41FC-8B19-1DA381F63D90}" destId="{E34BB499-1568-436B-8A93-6B3DF58F290B}" srcOrd="0" destOrd="0" presId="urn:microsoft.com/office/officeart/2005/8/layout/hierarchy2"/>
    <dgm:cxn modelId="{5A105AAE-E9B8-4AEA-B3E3-2A1EDE7F1304}" type="presOf" srcId="{43837014-03DC-4860-B8FA-723374CC46FC}" destId="{0FE0910A-7D65-452F-B308-E20B89E0FC2C}" srcOrd="1" destOrd="0" presId="urn:microsoft.com/office/officeart/2005/8/layout/hierarchy2"/>
    <dgm:cxn modelId="{2774BAE6-DA9A-43C7-9505-CA1713F85DF1}" type="presOf" srcId="{48DCCDA4-9ADD-4895-B56E-B749B8CC618A}" destId="{E5CE484A-3142-4483-948D-91B4504D15DA}" srcOrd="1" destOrd="0" presId="urn:microsoft.com/office/officeart/2005/8/layout/hierarchy2"/>
    <dgm:cxn modelId="{23BF060F-3F05-41F0-910E-3D912DBA7101}" type="presParOf" srcId="{74F66D29-E677-41B2-93FF-392392EF0849}" destId="{356C5DB9-FA2F-44C2-B57B-1AFA926A0882}" srcOrd="0" destOrd="0" presId="urn:microsoft.com/office/officeart/2005/8/layout/hierarchy2"/>
    <dgm:cxn modelId="{549814C9-02E3-4F69-B39E-BEE087A4CA14}" type="presParOf" srcId="{356C5DB9-FA2F-44C2-B57B-1AFA926A0882}" destId="{3DA19390-716E-42C9-85F4-D7A8D7EDB27D}" srcOrd="0" destOrd="0" presId="urn:microsoft.com/office/officeart/2005/8/layout/hierarchy2"/>
    <dgm:cxn modelId="{DC46AC97-1C52-4FC3-A79E-20E0EF8CFA9E}" type="presParOf" srcId="{356C5DB9-FA2F-44C2-B57B-1AFA926A0882}" destId="{35142117-D839-46D2-A759-C13F733829EF}" srcOrd="1" destOrd="0" presId="urn:microsoft.com/office/officeart/2005/8/layout/hierarchy2"/>
    <dgm:cxn modelId="{8C2BBB34-1F9E-435A-9B85-8FFEFC7945FF}" type="presParOf" srcId="{35142117-D839-46D2-A759-C13F733829EF}" destId="{048D9A6B-1B95-4C5A-863F-ABE94F4DD69F}" srcOrd="0" destOrd="0" presId="urn:microsoft.com/office/officeart/2005/8/layout/hierarchy2"/>
    <dgm:cxn modelId="{CA243CD1-6ED2-4CCE-A973-5FCC718D45C6}" type="presParOf" srcId="{048D9A6B-1B95-4C5A-863F-ABE94F4DD69F}" destId="{121185B3-7095-4E13-8363-54CF55D5B12A}" srcOrd="0" destOrd="0" presId="urn:microsoft.com/office/officeart/2005/8/layout/hierarchy2"/>
    <dgm:cxn modelId="{EDC83C08-9DFA-4BF4-92DB-CA76225691F8}" type="presParOf" srcId="{35142117-D839-46D2-A759-C13F733829EF}" destId="{7D83E340-9246-4D02-9387-3AF4889D9034}" srcOrd="1" destOrd="0" presId="urn:microsoft.com/office/officeart/2005/8/layout/hierarchy2"/>
    <dgm:cxn modelId="{DEB8F09E-2667-4A79-9928-7595C1E4A641}" type="presParOf" srcId="{7D83E340-9246-4D02-9387-3AF4889D9034}" destId="{571A5A30-B177-4D9C-AF98-74ABFB62B921}" srcOrd="0" destOrd="0" presId="urn:microsoft.com/office/officeart/2005/8/layout/hierarchy2"/>
    <dgm:cxn modelId="{673C284F-A260-4462-AF81-4A72390B85B2}" type="presParOf" srcId="{7D83E340-9246-4D02-9387-3AF4889D9034}" destId="{337C6235-C34F-4031-926E-1D41DE105014}" srcOrd="1" destOrd="0" presId="urn:microsoft.com/office/officeart/2005/8/layout/hierarchy2"/>
    <dgm:cxn modelId="{6EDEE342-BD1E-4F9C-8E13-FF9D4D0B1E9E}" type="presParOf" srcId="{337C6235-C34F-4031-926E-1D41DE105014}" destId="{17ED6E9C-CE1A-4E0E-BD71-FB41FF4AC65B}" srcOrd="0" destOrd="0" presId="urn:microsoft.com/office/officeart/2005/8/layout/hierarchy2"/>
    <dgm:cxn modelId="{3DD00DD0-BBB0-4E9E-AE53-8DB94D981DC6}" type="presParOf" srcId="{17ED6E9C-CE1A-4E0E-BD71-FB41FF4AC65B}" destId="{29DFADC1-D8CE-4AE6-9608-9DBCA91231CA}" srcOrd="0" destOrd="0" presId="urn:microsoft.com/office/officeart/2005/8/layout/hierarchy2"/>
    <dgm:cxn modelId="{8A31A460-9496-41B2-B7AE-B2D45C44B535}" type="presParOf" srcId="{337C6235-C34F-4031-926E-1D41DE105014}" destId="{AE0DFEF6-147E-439F-B18F-F91AC87B44AC}" srcOrd="1" destOrd="0" presId="urn:microsoft.com/office/officeart/2005/8/layout/hierarchy2"/>
    <dgm:cxn modelId="{3E441F87-E969-4512-B133-F677FC112348}" type="presParOf" srcId="{AE0DFEF6-147E-439F-B18F-F91AC87B44AC}" destId="{5F2F2725-CD13-4111-B3EE-06E4E2292D72}" srcOrd="0" destOrd="0" presId="urn:microsoft.com/office/officeart/2005/8/layout/hierarchy2"/>
    <dgm:cxn modelId="{25C35010-0D96-4032-865B-5D2D3EE844FF}" type="presParOf" srcId="{AE0DFEF6-147E-439F-B18F-F91AC87B44AC}" destId="{CF26A665-340E-43C8-A5CE-4EA897B72C0F}" srcOrd="1" destOrd="0" presId="urn:microsoft.com/office/officeart/2005/8/layout/hierarchy2"/>
    <dgm:cxn modelId="{4E22C6F3-4A9A-419A-9AF7-8086761ABE74}" type="presParOf" srcId="{337C6235-C34F-4031-926E-1D41DE105014}" destId="{D334BA74-99CF-4273-9478-8F4A0D2CC66A}" srcOrd="2" destOrd="0" presId="urn:microsoft.com/office/officeart/2005/8/layout/hierarchy2"/>
    <dgm:cxn modelId="{0E97304D-5A5A-43B8-BA12-9FD14E940A6B}" type="presParOf" srcId="{D334BA74-99CF-4273-9478-8F4A0D2CC66A}" destId="{E5CE484A-3142-4483-948D-91B4504D15DA}" srcOrd="0" destOrd="0" presId="urn:microsoft.com/office/officeart/2005/8/layout/hierarchy2"/>
    <dgm:cxn modelId="{B4478616-2736-4FD9-973D-1514ADB5F305}" type="presParOf" srcId="{337C6235-C34F-4031-926E-1D41DE105014}" destId="{B7D1FE99-675C-4913-AB60-472BEC39FD67}" srcOrd="3" destOrd="0" presId="urn:microsoft.com/office/officeart/2005/8/layout/hierarchy2"/>
    <dgm:cxn modelId="{C113930C-2C7A-4B30-A403-2E424D49A393}" type="presParOf" srcId="{B7D1FE99-675C-4913-AB60-472BEC39FD67}" destId="{BA7E78BA-D703-4D9A-B5AA-2C8AEEE35EEF}" srcOrd="0" destOrd="0" presId="urn:microsoft.com/office/officeart/2005/8/layout/hierarchy2"/>
    <dgm:cxn modelId="{16D4E603-7BFE-4F16-96E4-64F33F556919}" type="presParOf" srcId="{B7D1FE99-675C-4913-AB60-472BEC39FD67}" destId="{9F22A067-8931-41C8-AFB6-171D3CA53F49}" srcOrd="1" destOrd="0" presId="urn:microsoft.com/office/officeart/2005/8/layout/hierarchy2"/>
    <dgm:cxn modelId="{12E408BA-458B-4B44-8011-8AE38C222E73}" type="presParOf" srcId="{337C6235-C34F-4031-926E-1D41DE105014}" destId="{5ADABD99-2E6D-4398-9D06-93092C78ECDD}" srcOrd="4" destOrd="0" presId="urn:microsoft.com/office/officeart/2005/8/layout/hierarchy2"/>
    <dgm:cxn modelId="{6BDDEC46-29ED-43C7-846B-677B8C143745}" type="presParOf" srcId="{5ADABD99-2E6D-4398-9D06-93092C78ECDD}" destId="{F64AE802-44E3-4E15-A0DB-A4D20B58A94E}" srcOrd="0" destOrd="0" presId="urn:microsoft.com/office/officeart/2005/8/layout/hierarchy2"/>
    <dgm:cxn modelId="{5556216A-B0C5-40F4-8DF4-2F5B09F5C859}" type="presParOf" srcId="{337C6235-C34F-4031-926E-1D41DE105014}" destId="{AC37E4DD-4F09-4940-B2B6-F27D1C16B8FB}" srcOrd="5" destOrd="0" presId="urn:microsoft.com/office/officeart/2005/8/layout/hierarchy2"/>
    <dgm:cxn modelId="{01B6E5A6-776C-4272-B7C7-FCB8196BC53F}" type="presParOf" srcId="{AC37E4DD-4F09-4940-B2B6-F27D1C16B8FB}" destId="{BACF6672-1D09-4402-9060-03AB11249081}" srcOrd="0" destOrd="0" presId="urn:microsoft.com/office/officeart/2005/8/layout/hierarchy2"/>
    <dgm:cxn modelId="{F722E728-0487-466F-8C35-16C3ABB5BA5A}" type="presParOf" srcId="{AC37E4DD-4F09-4940-B2B6-F27D1C16B8FB}" destId="{85118D53-E05F-4876-8A8A-7C21891FD334}" srcOrd="1" destOrd="0" presId="urn:microsoft.com/office/officeart/2005/8/layout/hierarchy2"/>
    <dgm:cxn modelId="{835EB4EA-50D0-43E3-B56D-40BC7B858CBD}" type="presParOf" srcId="{35142117-D839-46D2-A759-C13F733829EF}" destId="{9356C354-FBE3-495D-85EF-37089C32ED27}" srcOrd="2" destOrd="0" presId="urn:microsoft.com/office/officeart/2005/8/layout/hierarchy2"/>
    <dgm:cxn modelId="{A0EFF701-1424-444F-93B0-92A66C39033F}" type="presParOf" srcId="{9356C354-FBE3-495D-85EF-37089C32ED27}" destId="{0DFB5297-978E-4681-9459-0250016B0990}" srcOrd="0" destOrd="0" presId="urn:microsoft.com/office/officeart/2005/8/layout/hierarchy2"/>
    <dgm:cxn modelId="{798BD6B6-F900-42A3-941B-E127F119CA0E}" type="presParOf" srcId="{35142117-D839-46D2-A759-C13F733829EF}" destId="{ECF6C26A-D09A-40D7-B9DA-C69C5156F583}" srcOrd="3" destOrd="0" presId="urn:microsoft.com/office/officeart/2005/8/layout/hierarchy2"/>
    <dgm:cxn modelId="{C28B7135-1CD5-4BE3-A40A-6B4F5F3A2A73}" type="presParOf" srcId="{ECF6C26A-D09A-40D7-B9DA-C69C5156F583}" destId="{A2BA7B33-36DF-4D6F-93E8-BC46A8596A77}" srcOrd="0" destOrd="0" presId="urn:microsoft.com/office/officeart/2005/8/layout/hierarchy2"/>
    <dgm:cxn modelId="{BE7BA3C2-1A97-4F57-95BA-961ED7EB1A6E}" type="presParOf" srcId="{ECF6C26A-D09A-40D7-B9DA-C69C5156F583}" destId="{97A941D9-BCF7-40D0-B6B2-59B1B9BD11C0}" srcOrd="1" destOrd="0" presId="urn:microsoft.com/office/officeart/2005/8/layout/hierarchy2"/>
    <dgm:cxn modelId="{8D3797AA-6A55-45BC-8FC6-CCF6A3390DF3}" type="presParOf" srcId="{97A941D9-BCF7-40D0-B6B2-59B1B9BD11C0}" destId="{D82F226F-1F81-434D-B79B-946CC406E1D4}" srcOrd="0" destOrd="0" presId="urn:microsoft.com/office/officeart/2005/8/layout/hierarchy2"/>
    <dgm:cxn modelId="{1F519A69-37AB-42B2-A552-BFA5B6DC4770}" type="presParOf" srcId="{D82F226F-1F81-434D-B79B-946CC406E1D4}" destId="{6DCEBD20-049B-43B7-A1DC-3D2417F7BA74}" srcOrd="0" destOrd="0" presId="urn:microsoft.com/office/officeart/2005/8/layout/hierarchy2"/>
    <dgm:cxn modelId="{1ED37754-8D81-4BD1-AC28-C8167D41BA1F}" type="presParOf" srcId="{97A941D9-BCF7-40D0-B6B2-59B1B9BD11C0}" destId="{C758F405-EC07-4428-83F2-9E1A453CA700}" srcOrd="1" destOrd="0" presId="urn:microsoft.com/office/officeart/2005/8/layout/hierarchy2"/>
    <dgm:cxn modelId="{9371B575-4C83-4126-943A-F82C1E3ED327}" type="presParOf" srcId="{C758F405-EC07-4428-83F2-9E1A453CA700}" destId="{81B94A2D-FC56-44DE-88B3-41576F503B1C}" srcOrd="0" destOrd="0" presId="urn:microsoft.com/office/officeart/2005/8/layout/hierarchy2"/>
    <dgm:cxn modelId="{FB20353E-90BA-46FE-8423-04E680D08B93}" type="presParOf" srcId="{C758F405-EC07-4428-83F2-9E1A453CA700}" destId="{840747D2-E22A-4E23-A91E-2C702AF4DF69}" srcOrd="1" destOrd="0" presId="urn:microsoft.com/office/officeart/2005/8/layout/hierarchy2"/>
    <dgm:cxn modelId="{6DEC7E87-E031-4049-AFA0-58D92CCEFC31}" type="presParOf" srcId="{97A941D9-BCF7-40D0-B6B2-59B1B9BD11C0}" destId="{E83BEC7B-8AC9-4C54-8747-A58410C08E83}" srcOrd="2" destOrd="0" presId="urn:microsoft.com/office/officeart/2005/8/layout/hierarchy2"/>
    <dgm:cxn modelId="{F99E70B3-7743-4DAB-9443-BCB2DC044FDC}" type="presParOf" srcId="{E83BEC7B-8AC9-4C54-8747-A58410C08E83}" destId="{42A9AA02-6631-44D0-A34A-E906DDF09575}" srcOrd="0" destOrd="0" presId="urn:microsoft.com/office/officeart/2005/8/layout/hierarchy2"/>
    <dgm:cxn modelId="{78EBEEB3-2599-4B06-A11F-7E175F8FDDA1}" type="presParOf" srcId="{97A941D9-BCF7-40D0-B6B2-59B1B9BD11C0}" destId="{6052F482-34E4-43FC-940B-40DDDA1DE5B8}" srcOrd="3" destOrd="0" presId="urn:microsoft.com/office/officeart/2005/8/layout/hierarchy2"/>
    <dgm:cxn modelId="{F54C2549-60B2-4C37-81FE-32E60D157028}" type="presParOf" srcId="{6052F482-34E4-43FC-940B-40DDDA1DE5B8}" destId="{11B8648B-4E8B-4046-9C28-4F9DE4008E78}" srcOrd="0" destOrd="0" presId="urn:microsoft.com/office/officeart/2005/8/layout/hierarchy2"/>
    <dgm:cxn modelId="{5C9A5329-FDAB-4D3E-9221-6DEF58775AA0}" type="presParOf" srcId="{6052F482-34E4-43FC-940B-40DDDA1DE5B8}" destId="{7083C9BC-3337-45E9-8BA2-E95D35FED0F2}" srcOrd="1" destOrd="0" presId="urn:microsoft.com/office/officeart/2005/8/layout/hierarchy2"/>
    <dgm:cxn modelId="{327CFF85-4F34-4D35-8310-CCCD003501C4}" type="presParOf" srcId="{97A941D9-BCF7-40D0-B6B2-59B1B9BD11C0}" destId="{FA0829E6-6E8A-4DD5-A60A-35AC5061F466}" srcOrd="4" destOrd="0" presId="urn:microsoft.com/office/officeart/2005/8/layout/hierarchy2"/>
    <dgm:cxn modelId="{E6BE048F-46F4-4C3D-8E32-D66A45B4AC09}" type="presParOf" srcId="{FA0829E6-6E8A-4DD5-A60A-35AC5061F466}" destId="{D496D0CD-1D5D-423B-9ED3-493114E9661B}" srcOrd="0" destOrd="0" presId="urn:microsoft.com/office/officeart/2005/8/layout/hierarchy2"/>
    <dgm:cxn modelId="{56A6BABE-B51C-42A2-8D07-72FA930AD769}" type="presParOf" srcId="{97A941D9-BCF7-40D0-B6B2-59B1B9BD11C0}" destId="{DD09069D-C21F-41C9-9586-E87A7AF5FCB1}" srcOrd="5" destOrd="0" presId="urn:microsoft.com/office/officeart/2005/8/layout/hierarchy2"/>
    <dgm:cxn modelId="{0505A18D-ED39-490E-99CE-D7DEF3B65BD4}" type="presParOf" srcId="{DD09069D-C21F-41C9-9586-E87A7AF5FCB1}" destId="{E34BB499-1568-436B-8A93-6B3DF58F290B}" srcOrd="0" destOrd="0" presId="urn:microsoft.com/office/officeart/2005/8/layout/hierarchy2"/>
    <dgm:cxn modelId="{90CBC527-2381-45D0-8AE4-CD870F334143}" type="presParOf" srcId="{DD09069D-C21F-41C9-9586-E87A7AF5FCB1}" destId="{FD996783-40F8-4E32-A6B9-5F343828C546}" srcOrd="1" destOrd="0" presId="urn:microsoft.com/office/officeart/2005/8/layout/hierarchy2"/>
    <dgm:cxn modelId="{8FBCB688-87C2-40E1-A499-EE36604FF7E9}" type="presParOf" srcId="{35142117-D839-46D2-A759-C13F733829EF}" destId="{28827B4F-9C6A-41AF-8582-AD0D89C2854E}" srcOrd="4" destOrd="0" presId="urn:microsoft.com/office/officeart/2005/8/layout/hierarchy2"/>
    <dgm:cxn modelId="{22031ADB-547E-4B80-8467-FBB985A31A2D}" type="presParOf" srcId="{28827B4F-9C6A-41AF-8582-AD0D89C2854E}" destId="{5AED189C-26F6-4ABB-9194-320A80E98871}" srcOrd="0" destOrd="0" presId="urn:microsoft.com/office/officeart/2005/8/layout/hierarchy2"/>
    <dgm:cxn modelId="{6B52D82C-0ED9-46CF-B421-8B41738D1046}" type="presParOf" srcId="{35142117-D839-46D2-A759-C13F733829EF}" destId="{CACC0BE9-E59A-40D4-AF16-116D4A15A1E4}" srcOrd="5" destOrd="0" presId="urn:microsoft.com/office/officeart/2005/8/layout/hierarchy2"/>
    <dgm:cxn modelId="{918C9657-ACA9-44F2-9F16-BB744050A7F2}" type="presParOf" srcId="{CACC0BE9-E59A-40D4-AF16-116D4A15A1E4}" destId="{193A1BB6-F117-4C6D-9464-95429B8E6262}" srcOrd="0" destOrd="0" presId="urn:microsoft.com/office/officeart/2005/8/layout/hierarchy2"/>
    <dgm:cxn modelId="{B2581F0C-521A-4F04-9C25-9227306EB440}" type="presParOf" srcId="{CACC0BE9-E59A-40D4-AF16-116D4A15A1E4}" destId="{F013FC81-64B6-4362-BD15-FFB8F019DF16}" srcOrd="1" destOrd="0" presId="urn:microsoft.com/office/officeart/2005/8/layout/hierarchy2"/>
    <dgm:cxn modelId="{7E42E73C-6764-4AAC-A88C-AAB444EF3F37}" type="presParOf" srcId="{F013FC81-64B6-4362-BD15-FFB8F019DF16}" destId="{21C0A444-8A86-4B79-8949-726196BE6677}" srcOrd="0" destOrd="0" presId="urn:microsoft.com/office/officeart/2005/8/layout/hierarchy2"/>
    <dgm:cxn modelId="{229D9EA0-7207-4820-9400-010A4154B20D}" type="presParOf" srcId="{21C0A444-8A86-4B79-8949-726196BE6677}" destId="{0FE0910A-7D65-452F-B308-E20B89E0FC2C}" srcOrd="0" destOrd="0" presId="urn:microsoft.com/office/officeart/2005/8/layout/hierarchy2"/>
    <dgm:cxn modelId="{FDF0E9D5-F4F0-4408-B454-6B0BA6BFA743}" type="presParOf" srcId="{F013FC81-64B6-4362-BD15-FFB8F019DF16}" destId="{8D05B2C2-7E50-4DB9-BA49-15D9F44E4670}" srcOrd="1" destOrd="0" presId="urn:microsoft.com/office/officeart/2005/8/layout/hierarchy2"/>
    <dgm:cxn modelId="{CAA22E90-9A37-4F0E-8591-82521B1BAB87}" type="presParOf" srcId="{8D05B2C2-7E50-4DB9-BA49-15D9F44E4670}" destId="{9F17E5C3-6774-4B39-BAC9-5431C6730AE8}" srcOrd="0" destOrd="0" presId="urn:microsoft.com/office/officeart/2005/8/layout/hierarchy2"/>
    <dgm:cxn modelId="{AF7AB1A4-A550-43FC-9339-E0C40E33CD5F}" type="presParOf" srcId="{8D05B2C2-7E50-4DB9-BA49-15D9F44E4670}" destId="{C241F840-F1DD-4F5C-8671-5605FB8D89FA}" srcOrd="1" destOrd="0" presId="urn:microsoft.com/office/officeart/2005/8/layout/hierarchy2"/>
    <dgm:cxn modelId="{754BAA7A-3A9A-41E1-BF65-806E26CCE8E8}" type="presParOf" srcId="{F013FC81-64B6-4362-BD15-FFB8F019DF16}" destId="{C4A6C28B-3C6B-45A6-9630-3E961156EF4C}" srcOrd="2" destOrd="0" presId="urn:microsoft.com/office/officeart/2005/8/layout/hierarchy2"/>
    <dgm:cxn modelId="{6049FE17-3BEB-4F17-96BE-EF63FF85B29E}" type="presParOf" srcId="{C4A6C28B-3C6B-45A6-9630-3E961156EF4C}" destId="{4B7C29F0-60DC-40C5-8757-7473A665E7B9}" srcOrd="0" destOrd="0" presId="urn:microsoft.com/office/officeart/2005/8/layout/hierarchy2"/>
    <dgm:cxn modelId="{A4C206CA-856D-443E-85F9-4116AD03108C}" type="presParOf" srcId="{F013FC81-64B6-4362-BD15-FFB8F019DF16}" destId="{7B967AE6-196B-489D-BBED-926E20DB56FE}" srcOrd="3" destOrd="0" presId="urn:microsoft.com/office/officeart/2005/8/layout/hierarchy2"/>
    <dgm:cxn modelId="{D44353BA-2390-4D02-A478-C07983368221}" type="presParOf" srcId="{7B967AE6-196B-489D-BBED-926E20DB56FE}" destId="{3847E206-3A63-4F4D-A816-39615BEC3A9B}" srcOrd="0" destOrd="0" presId="urn:microsoft.com/office/officeart/2005/8/layout/hierarchy2"/>
    <dgm:cxn modelId="{65F1E62F-F917-4013-B90E-5332B7C98F2B}" type="presParOf" srcId="{7B967AE6-196B-489D-BBED-926E20DB56FE}" destId="{73A9B170-7EFA-49A8-BC5A-93D5675BF48C}" srcOrd="1" destOrd="0" presId="urn:microsoft.com/office/officeart/2005/8/layout/hierarchy2"/>
    <dgm:cxn modelId="{0C8CAF68-150E-4A60-8B8A-0BFCAB9184BD}" type="presParOf" srcId="{F013FC81-64B6-4362-BD15-FFB8F019DF16}" destId="{6595EF93-C838-4160-959F-9C06ABE67653}" srcOrd="4" destOrd="0" presId="urn:microsoft.com/office/officeart/2005/8/layout/hierarchy2"/>
    <dgm:cxn modelId="{6675D95F-3369-490D-98F6-294B222FA6DF}" type="presParOf" srcId="{6595EF93-C838-4160-959F-9C06ABE67653}" destId="{54659CF8-2FA6-4AF4-9B54-95422AB2CE37}" srcOrd="0" destOrd="0" presId="urn:microsoft.com/office/officeart/2005/8/layout/hierarchy2"/>
    <dgm:cxn modelId="{CE02176A-61D5-4B24-9C8E-678BD15A6716}" type="presParOf" srcId="{F013FC81-64B6-4362-BD15-FFB8F019DF16}" destId="{887F2BB3-34AA-4E90-B7CE-C8B24127DC26}" srcOrd="5" destOrd="0" presId="urn:microsoft.com/office/officeart/2005/8/layout/hierarchy2"/>
    <dgm:cxn modelId="{F305564B-4180-4499-84AB-6F1C6B65BE5B}" type="presParOf" srcId="{887F2BB3-34AA-4E90-B7CE-C8B24127DC26}" destId="{D374EE68-F7FC-4570-85D0-8E58C7BF3AF1}" srcOrd="0" destOrd="0" presId="urn:microsoft.com/office/officeart/2005/8/layout/hierarchy2"/>
    <dgm:cxn modelId="{31F67311-B712-43DC-9B40-0B3B8ED7E156}" type="presParOf" srcId="{887F2BB3-34AA-4E90-B7CE-C8B24127DC26}" destId="{F9FBF7FD-7163-4431-A17D-CDC99946DCF1}" srcOrd="1" destOrd="0" presId="urn:microsoft.com/office/officeart/2005/8/layout/hierarchy2"/>
    <dgm:cxn modelId="{5BA3CE7E-80F5-45A8-927D-C3A9739C567F}" type="presParOf" srcId="{35142117-D839-46D2-A759-C13F733829EF}" destId="{85432FBB-E5A2-4B0E-8C93-996311353CBC}" srcOrd="6" destOrd="0" presId="urn:microsoft.com/office/officeart/2005/8/layout/hierarchy2"/>
    <dgm:cxn modelId="{812D2F4F-FBD9-40E2-A4C3-384675AB111F}" type="presParOf" srcId="{85432FBB-E5A2-4B0E-8C93-996311353CBC}" destId="{45FB026F-C6B4-4162-9B2F-98DE2EF95CC9}" srcOrd="0" destOrd="0" presId="urn:microsoft.com/office/officeart/2005/8/layout/hierarchy2"/>
    <dgm:cxn modelId="{E5AA6E21-A99A-49A6-B29D-AF77AC60F7CC}" type="presParOf" srcId="{35142117-D839-46D2-A759-C13F733829EF}" destId="{0B17D457-A43C-4E57-993E-D88FD5C38122}" srcOrd="7" destOrd="0" presId="urn:microsoft.com/office/officeart/2005/8/layout/hierarchy2"/>
    <dgm:cxn modelId="{D6188D4E-FDD2-4ECC-8E88-7841DEF735CD}" type="presParOf" srcId="{0B17D457-A43C-4E57-993E-D88FD5C38122}" destId="{D5EC73CF-A877-44CD-8C0A-67C0C606C8D3}" srcOrd="0" destOrd="0" presId="urn:microsoft.com/office/officeart/2005/8/layout/hierarchy2"/>
    <dgm:cxn modelId="{D1972F1A-09CF-4F81-A6F8-575632520EE0}" type="presParOf" srcId="{0B17D457-A43C-4E57-993E-D88FD5C38122}" destId="{21A21DBC-7052-4182-8163-79FC347F7E92}" srcOrd="1" destOrd="0" presId="urn:microsoft.com/office/officeart/2005/8/layout/hierarchy2"/>
    <dgm:cxn modelId="{4918ED5A-F640-444F-8333-285B2C733723}" type="presParOf" srcId="{21A21DBC-7052-4182-8163-79FC347F7E92}" destId="{870D4842-36AC-41FE-9FE2-1BF334AD4A24}" srcOrd="0" destOrd="0" presId="urn:microsoft.com/office/officeart/2005/8/layout/hierarchy2"/>
    <dgm:cxn modelId="{6F80B6C7-AD68-4E74-9378-2DFDF63E2D4D}" type="presParOf" srcId="{870D4842-36AC-41FE-9FE2-1BF334AD4A24}" destId="{01FD1A20-993F-44E2-96F2-0E4DEE603C99}" srcOrd="0" destOrd="0" presId="urn:microsoft.com/office/officeart/2005/8/layout/hierarchy2"/>
    <dgm:cxn modelId="{B2E44058-EB69-4412-988E-9D84C2F34597}" type="presParOf" srcId="{21A21DBC-7052-4182-8163-79FC347F7E92}" destId="{391222D1-7DD8-4323-96EE-D4819D1BD4CB}" srcOrd="1" destOrd="0" presId="urn:microsoft.com/office/officeart/2005/8/layout/hierarchy2"/>
    <dgm:cxn modelId="{C1AF8755-F7FC-4017-8CF5-9E15AFAA72E6}" type="presParOf" srcId="{391222D1-7DD8-4323-96EE-D4819D1BD4CB}" destId="{68F7EEFD-2FDD-4176-AB86-9F9D8DAD03DC}" srcOrd="0" destOrd="0" presId="urn:microsoft.com/office/officeart/2005/8/layout/hierarchy2"/>
    <dgm:cxn modelId="{FE2818A7-0A20-4942-83CB-760F02AFFB73}" type="presParOf" srcId="{391222D1-7DD8-4323-96EE-D4819D1BD4CB}" destId="{BDF8B6A6-AC8C-4911-A8B0-132E29C90575}" srcOrd="1" destOrd="0" presId="urn:microsoft.com/office/officeart/2005/8/layout/hierarchy2"/>
    <dgm:cxn modelId="{4901F969-3F66-49E7-A328-AD44D1AF39A7}" type="presParOf" srcId="{21A21DBC-7052-4182-8163-79FC347F7E92}" destId="{B0F9AF42-F442-486F-BC50-C6EDADEE45EE}" srcOrd="2" destOrd="0" presId="urn:microsoft.com/office/officeart/2005/8/layout/hierarchy2"/>
    <dgm:cxn modelId="{41BF2563-81F5-4215-8775-12BB7BA5F708}" type="presParOf" srcId="{B0F9AF42-F442-486F-BC50-C6EDADEE45EE}" destId="{702107E8-AD0C-4476-AF12-A152265CEB5E}" srcOrd="0" destOrd="0" presId="urn:microsoft.com/office/officeart/2005/8/layout/hierarchy2"/>
    <dgm:cxn modelId="{1D647821-14B2-4C66-8CDF-20D64852692B}" type="presParOf" srcId="{21A21DBC-7052-4182-8163-79FC347F7E92}" destId="{91A25C4F-D9AD-4C93-B03F-C77E14F15166}" srcOrd="3" destOrd="0" presId="urn:microsoft.com/office/officeart/2005/8/layout/hierarchy2"/>
    <dgm:cxn modelId="{B797C89B-AB26-4A4B-AF40-940204D9C208}" type="presParOf" srcId="{91A25C4F-D9AD-4C93-B03F-C77E14F15166}" destId="{F770F80A-86E4-44D6-B142-D430086802B7}" srcOrd="0" destOrd="0" presId="urn:microsoft.com/office/officeart/2005/8/layout/hierarchy2"/>
    <dgm:cxn modelId="{7DEE428A-B638-4480-88FF-213DE4A3D1CC}" type="presParOf" srcId="{91A25C4F-D9AD-4C93-B03F-C77E14F15166}" destId="{3EC86827-BE22-44BE-9FAB-4B6A3D59B5DA}" srcOrd="1" destOrd="0" presId="urn:microsoft.com/office/officeart/2005/8/layout/hierarchy2"/>
    <dgm:cxn modelId="{3D2FD0C1-DAC7-4B2D-B226-DA3F8473360D}" type="presParOf" srcId="{21A21DBC-7052-4182-8163-79FC347F7E92}" destId="{20D24704-504E-428E-911F-5EC372D7B3FB}" srcOrd="4" destOrd="0" presId="urn:microsoft.com/office/officeart/2005/8/layout/hierarchy2"/>
    <dgm:cxn modelId="{3E275F67-0342-49D7-AFF4-5E85B275AA74}" type="presParOf" srcId="{20D24704-504E-428E-911F-5EC372D7B3FB}" destId="{5ABF572D-4E30-4818-8D2F-FF5ECF669C8B}" srcOrd="0" destOrd="0" presId="urn:microsoft.com/office/officeart/2005/8/layout/hierarchy2"/>
    <dgm:cxn modelId="{7AE741C9-5249-4728-9A74-55D0870B330E}" type="presParOf" srcId="{21A21DBC-7052-4182-8163-79FC347F7E92}" destId="{E45EB91C-04CA-4C79-996A-6C56731416D8}" srcOrd="5" destOrd="0" presId="urn:microsoft.com/office/officeart/2005/8/layout/hierarchy2"/>
    <dgm:cxn modelId="{D7CCE68E-F564-484E-9FBD-0BD4A255ABF9}" type="presParOf" srcId="{E45EB91C-04CA-4C79-996A-6C56731416D8}" destId="{0A2E658B-3715-4C19-8638-57E1D32AEE6D}" srcOrd="0" destOrd="0" presId="urn:microsoft.com/office/officeart/2005/8/layout/hierarchy2"/>
    <dgm:cxn modelId="{E283CAA0-DEF7-4057-86B9-5F5D177EB982}" type="presParOf" srcId="{E45EB91C-04CA-4C79-996A-6C56731416D8}" destId="{A0F55186-4188-4B29-9067-0D67F8DC961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BBA0C6-A7F6-435B-BABA-ECB6EAE320E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kumimoji="1" lang="ja-JP" altLang="en-US"/>
        </a:p>
      </dgm:t>
    </dgm:pt>
    <dgm:pt modelId="{5C10DB11-CB27-49D8-923B-D1415AC42EE7}">
      <dgm:prSet phldrT="[テキスト]"/>
      <dgm:spPr/>
      <dgm:t>
        <a:bodyPr/>
        <a:lstStyle/>
        <a:p>
          <a:r>
            <a:rPr kumimoji="1" lang="ja-JP" altLang="en-US" dirty="0" smtClean="0"/>
            <a:t>同期と</a:t>
          </a:r>
          <a:r>
            <a:rPr kumimoji="1" lang="en-US" altLang="ja-JP" dirty="0" smtClean="0"/>
            <a:t>SW</a:t>
          </a:r>
          <a:r>
            <a:rPr kumimoji="1" lang="ja-JP" altLang="en-US" dirty="0" smtClean="0"/>
            <a:t>に出かけたい</a:t>
          </a:r>
          <a:r>
            <a:rPr kumimoji="1" lang="en-US" altLang="ja-JP" dirty="0" smtClean="0"/>
            <a:t/>
          </a:r>
          <a:br>
            <a:rPr kumimoji="1" lang="en-US" altLang="ja-JP" dirty="0" smtClean="0"/>
          </a:br>
          <a:r>
            <a:rPr kumimoji="1" lang="en-US" altLang="ja-JP" dirty="0" smtClean="0"/>
            <a:t>(</a:t>
          </a:r>
          <a:r>
            <a:rPr kumimoji="1" lang="ja-JP" altLang="en-US" dirty="0" smtClean="0"/>
            <a:t>いつ、どこで、なにをする</a:t>
          </a:r>
          <a:r>
            <a:rPr kumimoji="1" lang="en-US" altLang="ja-JP" dirty="0" smtClean="0"/>
            <a:t>?)</a:t>
          </a:r>
          <a:endParaRPr kumimoji="1" lang="ja-JP" altLang="en-US" dirty="0"/>
        </a:p>
      </dgm:t>
    </dgm:pt>
    <dgm:pt modelId="{FEE58155-56B5-44F9-834A-543C27A91D46}" type="parTrans" cxnId="{97C19BDA-74CB-4514-8E86-9FD9811F8FD4}">
      <dgm:prSet/>
      <dgm:spPr/>
      <dgm:t>
        <a:bodyPr/>
        <a:lstStyle/>
        <a:p>
          <a:endParaRPr kumimoji="1" lang="ja-JP" altLang="en-US"/>
        </a:p>
      </dgm:t>
    </dgm:pt>
    <dgm:pt modelId="{A05DF9B2-B982-4ADA-BCFC-630B396EBF45}" type="sibTrans" cxnId="{97C19BDA-74CB-4514-8E86-9FD9811F8FD4}">
      <dgm:prSet/>
      <dgm:spPr/>
      <dgm:t>
        <a:bodyPr/>
        <a:lstStyle/>
        <a:p>
          <a:endParaRPr kumimoji="1" lang="ja-JP" altLang="en-US"/>
        </a:p>
      </dgm:t>
    </dgm:pt>
    <dgm:pt modelId="{A22C1473-E5F9-4C04-900A-A78CD1C04193}">
      <dgm:prSet phldrT="[テキスト]"/>
      <dgm:spPr>
        <a:solidFill>
          <a:srgbClr val="92D050"/>
        </a:solidFill>
      </dgm:spPr>
      <dgm:t>
        <a:bodyPr/>
        <a:lstStyle/>
        <a:p>
          <a:r>
            <a:rPr lang="ja-JP" altLang="en-US" dirty="0" smtClean="0"/>
            <a:t>観光</a:t>
          </a:r>
          <a:endParaRPr lang="ja-JP" altLang="en-US" dirty="0"/>
        </a:p>
      </dgm:t>
    </dgm:pt>
    <dgm:pt modelId="{ED23728D-F458-4C60-A2F0-810A61AF9915}" type="parTrans" cxnId="{33ABDCAD-997A-4CEC-8077-3DF74869FC43}">
      <dgm:prSet/>
      <dgm:spPr/>
      <dgm:t>
        <a:bodyPr/>
        <a:lstStyle/>
        <a:p>
          <a:endParaRPr kumimoji="1" lang="ja-JP" altLang="en-US"/>
        </a:p>
      </dgm:t>
    </dgm:pt>
    <dgm:pt modelId="{6EF1C69C-CA63-4FD7-9069-81632E6E99A0}" type="sibTrans" cxnId="{33ABDCAD-997A-4CEC-8077-3DF74869FC43}">
      <dgm:prSet/>
      <dgm:spPr/>
      <dgm:t>
        <a:bodyPr/>
        <a:lstStyle/>
        <a:p>
          <a:endParaRPr kumimoji="1" lang="ja-JP" altLang="en-US"/>
        </a:p>
      </dgm:t>
    </dgm:pt>
    <dgm:pt modelId="{1C3F5493-0894-49B4-AFFD-CC493D8D2C00}">
      <dgm:prSet phldrT="[テキスト]"/>
      <dgm:spPr/>
      <dgm:t>
        <a:bodyPr/>
        <a:lstStyle/>
        <a:p>
          <a:r>
            <a:rPr kumimoji="1" lang="ja-JP" altLang="en-US" dirty="0" smtClean="0"/>
            <a:t>予算、日程</a:t>
          </a:r>
          <a:endParaRPr kumimoji="1" lang="ja-JP" altLang="en-US" dirty="0"/>
        </a:p>
      </dgm:t>
    </dgm:pt>
    <dgm:pt modelId="{C967D67B-7DB6-4D27-BDAE-19AA2092A34E}" type="parTrans" cxnId="{EFB367AA-41CD-440A-B19E-B9A6EC2F456F}">
      <dgm:prSet/>
      <dgm:spPr/>
      <dgm:t>
        <a:bodyPr/>
        <a:lstStyle/>
        <a:p>
          <a:endParaRPr kumimoji="1" lang="ja-JP" altLang="en-US"/>
        </a:p>
      </dgm:t>
    </dgm:pt>
    <dgm:pt modelId="{4C2402BE-8FC8-4142-B875-B0FAD4AF37DB}" type="sibTrans" cxnId="{EFB367AA-41CD-440A-B19E-B9A6EC2F456F}">
      <dgm:prSet/>
      <dgm:spPr/>
      <dgm:t>
        <a:bodyPr/>
        <a:lstStyle/>
        <a:p>
          <a:endParaRPr kumimoji="1" lang="ja-JP" altLang="en-US"/>
        </a:p>
      </dgm:t>
    </dgm:pt>
    <dgm:pt modelId="{840420D5-FC34-4093-88AF-7051044FCEF2}">
      <dgm:prSet phldrT="[テキスト]"/>
      <dgm:spPr>
        <a:solidFill>
          <a:srgbClr val="92D050"/>
        </a:solidFill>
      </dgm:spPr>
      <dgm:t>
        <a:bodyPr/>
        <a:lstStyle/>
        <a:p>
          <a:r>
            <a:rPr kumimoji="1" lang="ja-JP" altLang="en-US" dirty="0" smtClean="0"/>
            <a:t>日帰り</a:t>
          </a:r>
          <a:endParaRPr kumimoji="1" lang="ja-JP" altLang="en-US" dirty="0"/>
        </a:p>
      </dgm:t>
    </dgm:pt>
    <dgm:pt modelId="{3F43C101-7C62-4762-819A-548B7EAF5D9E}" type="parTrans" cxnId="{D9694481-416A-47DC-9D12-53ADDD4838DF}">
      <dgm:prSet/>
      <dgm:spPr/>
      <dgm:t>
        <a:bodyPr/>
        <a:lstStyle/>
        <a:p>
          <a:endParaRPr kumimoji="1" lang="ja-JP" altLang="en-US"/>
        </a:p>
      </dgm:t>
    </dgm:pt>
    <dgm:pt modelId="{5AC85E66-43CF-4F08-BFAC-7E43A2573255}" type="sibTrans" cxnId="{D9694481-416A-47DC-9D12-53ADDD4838DF}">
      <dgm:prSet/>
      <dgm:spPr/>
      <dgm:t>
        <a:bodyPr/>
        <a:lstStyle/>
        <a:p>
          <a:endParaRPr kumimoji="1" lang="ja-JP" altLang="en-US"/>
        </a:p>
      </dgm:t>
    </dgm:pt>
    <dgm:pt modelId="{EFCDA543-78AA-4637-9018-F2B22A33F14A}">
      <dgm:prSet phldrT="[テキスト]"/>
      <dgm:spPr/>
      <dgm:t>
        <a:bodyPr/>
        <a:lstStyle/>
        <a:p>
          <a:r>
            <a:rPr kumimoji="1" lang="en-US" altLang="ja-JP" dirty="0" smtClean="0"/>
            <a:t>1</a:t>
          </a:r>
          <a:r>
            <a:rPr kumimoji="1" lang="ja-JP" altLang="en-US" dirty="0" smtClean="0"/>
            <a:t>泊</a:t>
          </a:r>
          <a:endParaRPr kumimoji="1" lang="ja-JP" altLang="en-US" dirty="0"/>
        </a:p>
      </dgm:t>
    </dgm:pt>
    <dgm:pt modelId="{BB908CD7-F16F-47A2-B99C-93CD8DDE03A0}" type="parTrans" cxnId="{2D40642E-B3C3-4810-BD24-B296BE0BED43}">
      <dgm:prSet/>
      <dgm:spPr/>
      <dgm:t>
        <a:bodyPr/>
        <a:lstStyle/>
        <a:p>
          <a:endParaRPr kumimoji="1" lang="ja-JP" altLang="en-US"/>
        </a:p>
      </dgm:t>
    </dgm:pt>
    <dgm:pt modelId="{F371D7E0-4FC8-41C5-A1D6-82A92B441FC7}" type="sibTrans" cxnId="{2D40642E-B3C3-4810-BD24-B296BE0BED43}">
      <dgm:prSet/>
      <dgm:spPr/>
      <dgm:t>
        <a:bodyPr/>
        <a:lstStyle/>
        <a:p>
          <a:endParaRPr kumimoji="1" lang="ja-JP" altLang="en-US"/>
        </a:p>
      </dgm:t>
    </dgm:pt>
    <dgm:pt modelId="{7F2FA69D-754C-4BC2-9DDB-B6F46E869782}">
      <dgm:prSet phldrT="[テキスト]"/>
      <dgm:spPr/>
      <dgm:t>
        <a:bodyPr/>
        <a:lstStyle/>
        <a:p>
          <a:r>
            <a:rPr kumimoji="1" lang="en-US" altLang="ja-JP" dirty="0" smtClean="0"/>
            <a:t>2</a:t>
          </a:r>
          <a:r>
            <a:rPr kumimoji="1" lang="ja-JP" altLang="en-US" dirty="0" smtClean="0"/>
            <a:t>泊以上</a:t>
          </a:r>
          <a:endParaRPr kumimoji="1" lang="ja-JP" altLang="en-US" dirty="0"/>
        </a:p>
      </dgm:t>
    </dgm:pt>
    <dgm:pt modelId="{CEB9A984-7C47-4FAF-820D-9C59C540F265}" type="parTrans" cxnId="{9ABE75DD-1289-4B9E-A1C4-D734A8048677}">
      <dgm:prSet/>
      <dgm:spPr/>
      <dgm:t>
        <a:bodyPr/>
        <a:lstStyle/>
        <a:p>
          <a:endParaRPr kumimoji="1" lang="ja-JP" altLang="en-US"/>
        </a:p>
      </dgm:t>
    </dgm:pt>
    <dgm:pt modelId="{D65BD9BF-C2FD-4D52-9DB1-AEAE1E7A5868}" type="sibTrans" cxnId="{9ABE75DD-1289-4B9E-A1C4-D734A8048677}">
      <dgm:prSet/>
      <dgm:spPr/>
      <dgm:t>
        <a:bodyPr/>
        <a:lstStyle/>
        <a:p>
          <a:endParaRPr kumimoji="1" lang="ja-JP" altLang="en-US"/>
        </a:p>
      </dgm:t>
    </dgm:pt>
    <dgm:pt modelId="{1B56702C-4554-44BE-BA86-E1286805D2F1}">
      <dgm:prSet phldrT="[テキスト]"/>
      <dgm:spPr/>
      <dgm:t>
        <a:bodyPr/>
        <a:lstStyle/>
        <a:p>
          <a:r>
            <a:rPr kumimoji="1" lang="ja-JP" altLang="en-US" dirty="0" smtClean="0"/>
            <a:t>予約などの事前準備は必要か</a:t>
          </a:r>
          <a:endParaRPr kumimoji="1" lang="en-US" altLang="ja-JP" dirty="0" smtClean="0"/>
        </a:p>
      </dgm:t>
    </dgm:pt>
    <dgm:pt modelId="{5EB3AFBE-7436-466B-9293-9D27BC8EC009}" type="parTrans" cxnId="{0DA13698-0758-49DF-819F-E6C979BFAB63}">
      <dgm:prSet/>
      <dgm:spPr/>
      <dgm:t>
        <a:bodyPr/>
        <a:lstStyle/>
        <a:p>
          <a:endParaRPr kumimoji="1" lang="ja-JP" altLang="en-US"/>
        </a:p>
      </dgm:t>
    </dgm:pt>
    <dgm:pt modelId="{4B9B356D-6B5F-47FE-8A44-AB604DC66FE1}" type="sibTrans" cxnId="{0DA13698-0758-49DF-819F-E6C979BFAB63}">
      <dgm:prSet/>
      <dgm:spPr/>
      <dgm:t>
        <a:bodyPr/>
        <a:lstStyle/>
        <a:p>
          <a:endParaRPr kumimoji="1" lang="ja-JP" altLang="en-US"/>
        </a:p>
      </dgm:t>
    </dgm:pt>
    <dgm:pt modelId="{C256560C-A8A1-497F-8D1B-0306F876F4EC}">
      <dgm:prSet phldrT="[テキスト]"/>
      <dgm:spPr/>
      <dgm:t>
        <a:bodyPr/>
        <a:lstStyle/>
        <a:p>
          <a:r>
            <a:rPr kumimoji="1" lang="ja-JP" altLang="en-US" dirty="0" smtClean="0"/>
            <a:t>車</a:t>
          </a:r>
          <a:endParaRPr kumimoji="1" lang="en-US" altLang="ja-JP" dirty="0" smtClean="0"/>
        </a:p>
      </dgm:t>
    </dgm:pt>
    <dgm:pt modelId="{32B61B31-5DAC-44AA-A45D-14BCA7251822}" type="parTrans" cxnId="{31E4080F-0B9B-47F4-96BD-E7B0F9B9BF28}">
      <dgm:prSet/>
      <dgm:spPr/>
      <dgm:t>
        <a:bodyPr/>
        <a:lstStyle/>
        <a:p>
          <a:endParaRPr kumimoji="1" lang="ja-JP" altLang="en-US"/>
        </a:p>
      </dgm:t>
    </dgm:pt>
    <dgm:pt modelId="{19F7E6A6-2F41-4FB1-B5DF-DF18BBA4DBEB}" type="sibTrans" cxnId="{31E4080F-0B9B-47F4-96BD-E7B0F9B9BF28}">
      <dgm:prSet/>
      <dgm:spPr/>
      <dgm:t>
        <a:bodyPr/>
        <a:lstStyle/>
        <a:p>
          <a:endParaRPr kumimoji="1" lang="ja-JP" altLang="en-US"/>
        </a:p>
      </dgm:t>
    </dgm:pt>
    <dgm:pt modelId="{C651916B-5105-429F-BCE6-4DCF758B45F7}">
      <dgm:prSet phldrT="[テキスト]"/>
      <dgm:spPr>
        <a:solidFill>
          <a:srgbClr val="92D050"/>
        </a:solidFill>
      </dgm:spPr>
      <dgm:t>
        <a:bodyPr/>
        <a:lstStyle/>
        <a:p>
          <a:r>
            <a:rPr kumimoji="1" lang="ja-JP" altLang="en-US" dirty="0" smtClean="0"/>
            <a:t>電車、新幹線</a:t>
          </a:r>
          <a:endParaRPr kumimoji="1" lang="en-US" altLang="ja-JP" dirty="0" smtClean="0"/>
        </a:p>
      </dgm:t>
    </dgm:pt>
    <dgm:pt modelId="{2E427891-80D7-4762-8549-2B4ACA926F23}" type="parTrans" cxnId="{BC767AC2-7BAE-44C4-B570-A8A0F83595FD}">
      <dgm:prSet/>
      <dgm:spPr/>
      <dgm:t>
        <a:bodyPr/>
        <a:lstStyle/>
        <a:p>
          <a:endParaRPr kumimoji="1" lang="ja-JP" altLang="en-US"/>
        </a:p>
      </dgm:t>
    </dgm:pt>
    <dgm:pt modelId="{FF4CA4C5-1EB0-433C-A2D4-4FCB7F353B2B}" type="sibTrans" cxnId="{BC767AC2-7BAE-44C4-B570-A8A0F83595FD}">
      <dgm:prSet/>
      <dgm:spPr/>
      <dgm:t>
        <a:bodyPr/>
        <a:lstStyle/>
        <a:p>
          <a:endParaRPr kumimoji="1" lang="ja-JP" altLang="en-US"/>
        </a:p>
      </dgm:t>
    </dgm:pt>
    <dgm:pt modelId="{2C036555-5BC7-4B7B-8270-DFCB0438527D}">
      <dgm:prSet phldrT="[テキスト]"/>
      <dgm:spPr/>
      <dgm:t>
        <a:bodyPr/>
        <a:lstStyle/>
        <a:p>
          <a:r>
            <a:rPr kumimoji="1" lang="ja-JP" altLang="en-US" dirty="0" smtClean="0"/>
            <a:t>バス</a:t>
          </a:r>
          <a:endParaRPr kumimoji="1" lang="en-US" altLang="ja-JP" dirty="0" smtClean="0"/>
        </a:p>
      </dgm:t>
    </dgm:pt>
    <dgm:pt modelId="{8A54E348-2F48-49B3-AEF2-A3E6DC968E45}" type="parTrans" cxnId="{DF23D04C-1CBD-40FD-8780-8496B9EAC2E6}">
      <dgm:prSet/>
      <dgm:spPr/>
      <dgm:t>
        <a:bodyPr/>
        <a:lstStyle/>
        <a:p>
          <a:endParaRPr kumimoji="1" lang="ja-JP" altLang="en-US"/>
        </a:p>
      </dgm:t>
    </dgm:pt>
    <dgm:pt modelId="{8CF51C4C-2C7D-4B0F-BA91-FF25C0836619}" type="sibTrans" cxnId="{DF23D04C-1CBD-40FD-8780-8496B9EAC2E6}">
      <dgm:prSet/>
      <dgm:spPr/>
      <dgm:t>
        <a:bodyPr/>
        <a:lstStyle/>
        <a:p>
          <a:endParaRPr kumimoji="1" lang="ja-JP" altLang="en-US"/>
        </a:p>
      </dgm:t>
    </dgm:pt>
    <dgm:pt modelId="{3EC31A6B-9C66-49F0-88ED-4451DFB98BD2}">
      <dgm:prSet phldrT="[テキスト]"/>
      <dgm:spPr/>
      <dgm:t>
        <a:bodyPr/>
        <a:lstStyle/>
        <a:p>
          <a:r>
            <a:rPr kumimoji="1" lang="ja-JP" altLang="en-US" dirty="0" smtClean="0"/>
            <a:t>レジャー</a:t>
          </a:r>
          <a:endParaRPr kumimoji="1" lang="ja-JP" altLang="en-US" dirty="0"/>
        </a:p>
      </dgm:t>
    </dgm:pt>
    <dgm:pt modelId="{602EF411-136C-4420-98AE-91D5EEDAA638}" type="parTrans" cxnId="{585378BD-0C38-4657-9340-9D289B671210}">
      <dgm:prSet/>
      <dgm:spPr/>
      <dgm:t>
        <a:bodyPr/>
        <a:lstStyle/>
        <a:p>
          <a:endParaRPr kumimoji="1" lang="ja-JP" altLang="en-US"/>
        </a:p>
      </dgm:t>
    </dgm:pt>
    <dgm:pt modelId="{18A368B8-7E81-49BB-BD5D-37C6F86EDB76}" type="sibTrans" cxnId="{585378BD-0C38-4657-9340-9D289B671210}">
      <dgm:prSet/>
      <dgm:spPr/>
      <dgm:t>
        <a:bodyPr/>
        <a:lstStyle/>
        <a:p>
          <a:endParaRPr kumimoji="1" lang="ja-JP" altLang="en-US"/>
        </a:p>
      </dgm:t>
    </dgm:pt>
    <dgm:pt modelId="{709459EE-9504-4A9D-B2A9-ABD7D740A410}">
      <dgm:prSet phldrT="[テキスト]"/>
      <dgm:spPr>
        <a:solidFill>
          <a:srgbClr val="92D050"/>
        </a:solidFill>
      </dgm:spPr>
      <dgm:t>
        <a:bodyPr/>
        <a:lstStyle/>
        <a:p>
          <a:r>
            <a:rPr kumimoji="1" lang="ja-JP" altLang="en-US" dirty="0" smtClean="0"/>
            <a:t>温泉</a:t>
          </a:r>
          <a:endParaRPr kumimoji="1" lang="ja-JP" altLang="en-US" dirty="0"/>
        </a:p>
      </dgm:t>
    </dgm:pt>
    <dgm:pt modelId="{3A900675-8333-466A-9F06-9C5764C03EBC}" type="parTrans" cxnId="{DD05417B-849A-4B13-9B4D-85E32C5F1E08}">
      <dgm:prSet/>
      <dgm:spPr/>
      <dgm:t>
        <a:bodyPr/>
        <a:lstStyle/>
        <a:p>
          <a:endParaRPr kumimoji="1" lang="ja-JP" altLang="en-US"/>
        </a:p>
      </dgm:t>
    </dgm:pt>
    <dgm:pt modelId="{3B631EB9-418F-419D-9253-AA0839A39648}" type="sibTrans" cxnId="{DD05417B-849A-4B13-9B4D-85E32C5F1E08}">
      <dgm:prSet/>
      <dgm:spPr/>
      <dgm:t>
        <a:bodyPr/>
        <a:lstStyle/>
        <a:p>
          <a:endParaRPr kumimoji="1" lang="ja-JP" altLang="en-US"/>
        </a:p>
      </dgm:t>
    </dgm:pt>
    <dgm:pt modelId="{3CE4D27A-6C81-4FF9-8B8B-C2ACA6DCE3F1}">
      <dgm:prSet phldrT="[テキスト]"/>
      <dgm:spPr/>
      <dgm:t>
        <a:bodyPr/>
        <a:lstStyle/>
        <a:p>
          <a:r>
            <a:rPr kumimoji="1" lang="ja-JP" altLang="en-US" dirty="0" smtClean="0"/>
            <a:t>何をしたら満足できる</a:t>
          </a:r>
          <a:endParaRPr kumimoji="1" lang="ja-JP" altLang="en-US" dirty="0"/>
        </a:p>
      </dgm:t>
    </dgm:pt>
    <dgm:pt modelId="{6B6A3669-0756-4B41-8458-2B67D3E450DC}" type="parTrans" cxnId="{35CCCD42-F036-4CAF-9863-7BC59A34BC6F}">
      <dgm:prSet/>
      <dgm:spPr/>
      <dgm:t>
        <a:bodyPr/>
        <a:lstStyle/>
        <a:p>
          <a:endParaRPr kumimoji="1" lang="ja-JP" altLang="en-US"/>
        </a:p>
      </dgm:t>
    </dgm:pt>
    <dgm:pt modelId="{4FAA40C9-15A4-4F8E-B2A5-C69B7FCFF815}" type="sibTrans" cxnId="{35CCCD42-F036-4CAF-9863-7BC59A34BC6F}">
      <dgm:prSet/>
      <dgm:spPr/>
      <dgm:t>
        <a:bodyPr/>
        <a:lstStyle/>
        <a:p>
          <a:endParaRPr kumimoji="1" lang="ja-JP" altLang="en-US"/>
        </a:p>
      </dgm:t>
    </dgm:pt>
    <dgm:pt modelId="{0984DD7A-A75C-43C8-A176-E23F812EEA57}">
      <dgm:prSet phldrT="[テキスト]"/>
      <dgm:spPr/>
      <dgm:t>
        <a:bodyPr/>
        <a:lstStyle/>
        <a:p>
          <a:r>
            <a:rPr kumimoji="1" lang="ja-JP" altLang="en-US" dirty="0" smtClean="0"/>
            <a:t>渋滞に巻き込まれそう</a:t>
          </a:r>
          <a:endParaRPr kumimoji="1" lang="en-US" altLang="ja-JP" dirty="0" smtClean="0"/>
        </a:p>
      </dgm:t>
    </dgm:pt>
    <dgm:pt modelId="{B940FCC2-156D-4010-A590-5CAC71710A67}" type="parTrans" cxnId="{3CD47DE3-3A93-474A-AF80-17EE37706FAF}">
      <dgm:prSet/>
      <dgm:spPr/>
      <dgm:t>
        <a:bodyPr/>
        <a:lstStyle/>
        <a:p>
          <a:endParaRPr kumimoji="1" lang="ja-JP" altLang="en-US"/>
        </a:p>
      </dgm:t>
    </dgm:pt>
    <dgm:pt modelId="{23E3F879-745C-4ADE-BFFE-019F4E3E8CB9}" type="sibTrans" cxnId="{3CD47DE3-3A93-474A-AF80-17EE37706FAF}">
      <dgm:prSet/>
      <dgm:spPr/>
      <dgm:t>
        <a:bodyPr/>
        <a:lstStyle/>
        <a:p>
          <a:endParaRPr kumimoji="1" lang="ja-JP" altLang="en-US"/>
        </a:p>
      </dgm:t>
    </dgm:pt>
    <dgm:pt modelId="{C662A529-00A8-4711-86F2-810F9CA160B9}">
      <dgm:prSet phldrT="[テキスト]"/>
      <dgm:spPr/>
      <dgm:t>
        <a:bodyPr/>
        <a:lstStyle/>
        <a:p>
          <a:r>
            <a:rPr kumimoji="1" lang="ja-JP" altLang="en-US" dirty="0" smtClean="0"/>
            <a:t>自由に行動できない</a:t>
          </a:r>
          <a:endParaRPr kumimoji="1" lang="en-US" altLang="ja-JP" dirty="0" smtClean="0"/>
        </a:p>
      </dgm:t>
    </dgm:pt>
    <dgm:pt modelId="{527DD3BA-5BC2-48B6-9277-9BE239597542}" type="parTrans" cxnId="{97486ADE-3BA1-46A3-802C-BA46FE9382AD}">
      <dgm:prSet/>
      <dgm:spPr/>
      <dgm:t>
        <a:bodyPr/>
        <a:lstStyle/>
        <a:p>
          <a:endParaRPr kumimoji="1" lang="ja-JP" altLang="en-US"/>
        </a:p>
      </dgm:t>
    </dgm:pt>
    <dgm:pt modelId="{54745746-06DE-461A-819F-FF52A0D59242}" type="sibTrans" cxnId="{97486ADE-3BA1-46A3-802C-BA46FE9382AD}">
      <dgm:prSet/>
      <dgm:spPr/>
      <dgm:t>
        <a:bodyPr/>
        <a:lstStyle/>
        <a:p>
          <a:endParaRPr kumimoji="1" lang="ja-JP" altLang="en-US"/>
        </a:p>
      </dgm:t>
    </dgm:pt>
    <dgm:pt modelId="{A7969B3B-7138-4F7B-9FD6-73C7B2B12655}">
      <dgm:prSet phldrT="[テキスト]"/>
      <dgm:spPr/>
      <dgm:t>
        <a:bodyPr/>
        <a:lstStyle/>
        <a:p>
          <a:r>
            <a:rPr kumimoji="1" lang="ja-JP" altLang="en-US" dirty="0" smtClean="0"/>
            <a:t>他の予定と被る</a:t>
          </a:r>
          <a:endParaRPr kumimoji="1" lang="ja-JP" altLang="en-US" dirty="0"/>
        </a:p>
      </dgm:t>
    </dgm:pt>
    <dgm:pt modelId="{D08AAE21-38AE-454A-AFDE-D33F47BE83AB}" type="parTrans" cxnId="{ECF7651B-91FA-48D6-ADE2-F69F45F01022}">
      <dgm:prSet/>
      <dgm:spPr/>
      <dgm:t>
        <a:bodyPr/>
        <a:lstStyle/>
        <a:p>
          <a:endParaRPr kumimoji="1" lang="ja-JP" altLang="en-US"/>
        </a:p>
      </dgm:t>
    </dgm:pt>
    <dgm:pt modelId="{231FA0E7-B63B-4BCC-9C45-741EA02F718F}" type="sibTrans" cxnId="{ECF7651B-91FA-48D6-ADE2-F69F45F01022}">
      <dgm:prSet/>
      <dgm:spPr/>
      <dgm:t>
        <a:bodyPr/>
        <a:lstStyle/>
        <a:p>
          <a:endParaRPr kumimoji="1" lang="ja-JP" altLang="en-US"/>
        </a:p>
      </dgm:t>
    </dgm:pt>
    <dgm:pt modelId="{82293810-4314-420E-A57C-6102F5B042E9}">
      <dgm:prSet phldrT="[テキスト]"/>
      <dgm:spPr/>
      <dgm:t>
        <a:bodyPr/>
        <a:lstStyle/>
        <a:p>
          <a:r>
            <a:rPr kumimoji="1" lang="ja-JP" altLang="en-US" dirty="0" smtClean="0"/>
            <a:t>他の予定と被る</a:t>
          </a:r>
          <a:endParaRPr kumimoji="1" lang="ja-JP" altLang="en-US" dirty="0"/>
        </a:p>
      </dgm:t>
    </dgm:pt>
    <dgm:pt modelId="{136CE892-82EA-4204-A189-246BEBB23AE8}" type="parTrans" cxnId="{1A9CDDBA-BADD-41F4-ABA2-E4A6D677ADCA}">
      <dgm:prSet/>
      <dgm:spPr/>
      <dgm:t>
        <a:bodyPr/>
        <a:lstStyle/>
        <a:p>
          <a:endParaRPr kumimoji="1" lang="ja-JP" altLang="en-US"/>
        </a:p>
      </dgm:t>
    </dgm:pt>
    <dgm:pt modelId="{137DD5BE-F639-4638-A2AD-2BAD3DB3F504}" type="sibTrans" cxnId="{1A9CDDBA-BADD-41F4-ABA2-E4A6D677ADCA}">
      <dgm:prSet/>
      <dgm:spPr/>
      <dgm:t>
        <a:bodyPr/>
        <a:lstStyle/>
        <a:p>
          <a:endParaRPr kumimoji="1" lang="ja-JP" altLang="en-US"/>
        </a:p>
      </dgm:t>
    </dgm:pt>
    <dgm:pt modelId="{044C9E37-D236-4305-8372-D43402629744}">
      <dgm:prSet phldrT="[テキスト]"/>
      <dgm:spPr/>
      <dgm:t>
        <a:bodyPr/>
        <a:lstStyle/>
        <a:p>
          <a:r>
            <a:rPr kumimoji="1" lang="ja-JP" altLang="en-US" dirty="0" smtClean="0"/>
            <a:t>行ったことのない場所</a:t>
          </a:r>
          <a:endParaRPr kumimoji="1" lang="ja-JP" altLang="en-US" dirty="0"/>
        </a:p>
      </dgm:t>
    </dgm:pt>
    <dgm:pt modelId="{C85E314C-39A1-417A-A91E-C453EB100A73}" type="parTrans" cxnId="{8E86B511-EE8F-4B8F-ADF7-440C387D5C55}">
      <dgm:prSet/>
      <dgm:spPr/>
      <dgm:t>
        <a:bodyPr/>
        <a:lstStyle/>
        <a:p>
          <a:endParaRPr kumimoji="1" lang="ja-JP" altLang="en-US"/>
        </a:p>
      </dgm:t>
    </dgm:pt>
    <dgm:pt modelId="{37940393-36E7-40F3-885D-DD897795761A}" type="sibTrans" cxnId="{8E86B511-EE8F-4B8F-ADF7-440C387D5C55}">
      <dgm:prSet/>
      <dgm:spPr/>
      <dgm:t>
        <a:bodyPr/>
        <a:lstStyle/>
        <a:p>
          <a:endParaRPr kumimoji="1" lang="ja-JP" altLang="en-US"/>
        </a:p>
      </dgm:t>
    </dgm:pt>
    <dgm:pt modelId="{8DB7C45F-69DE-48B2-8062-6BBD19F0507E}" type="pres">
      <dgm:prSet presAssocID="{AABBA0C6-A7F6-435B-BABA-ECB6EAE320E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58AC480-1669-48EC-BDEB-6C4002F91915}" type="pres">
      <dgm:prSet presAssocID="{5C10DB11-CB27-49D8-923B-D1415AC42EE7}" presName="root1" presStyleCnt="0"/>
      <dgm:spPr/>
    </dgm:pt>
    <dgm:pt modelId="{6E122DDC-E84F-489E-9C5D-8ECE6F114808}" type="pres">
      <dgm:prSet presAssocID="{5C10DB11-CB27-49D8-923B-D1415AC42EE7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3B7F4F9-3220-4CCE-9608-35C3AB24D374}" type="pres">
      <dgm:prSet presAssocID="{5C10DB11-CB27-49D8-923B-D1415AC42EE7}" presName="level2hierChild" presStyleCnt="0"/>
      <dgm:spPr/>
    </dgm:pt>
    <dgm:pt modelId="{CE1A8F6D-6D3B-462B-9D93-85A47F0C9926}" type="pres">
      <dgm:prSet presAssocID="{6B6A3669-0756-4B41-8458-2B67D3E450DC}" presName="conn2-1" presStyleLbl="parChTrans1D2" presStyleIdx="0" presStyleCnt="3"/>
      <dgm:spPr/>
    </dgm:pt>
    <dgm:pt modelId="{70B87DC7-3E62-4242-9F77-39A6E5870BA4}" type="pres">
      <dgm:prSet presAssocID="{6B6A3669-0756-4B41-8458-2B67D3E450DC}" presName="connTx" presStyleLbl="parChTrans1D2" presStyleIdx="0" presStyleCnt="3"/>
      <dgm:spPr/>
    </dgm:pt>
    <dgm:pt modelId="{8EBA75EB-9C39-4776-83D4-3792EC9282D4}" type="pres">
      <dgm:prSet presAssocID="{3CE4D27A-6C81-4FF9-8B8B-C2ACA6DCE3F1}" presName="root2" presStyleCnt="0"/>
      <dgm:spPr/>
    </dgm:pt>
    <dgm:pt modelId="{CB389CE2-EF98-4AE6-A1CB-9F872E16B7D9}" type="pres">
      <dgm:prSet presAssocID="{3CE4D27A-6C81-4FF9-8B8B-C2ACA6DCE3F1}" presName="LevelTwoTextNode" presStyleLbl="node2" presStyleIdx="0" presStyleCnt="3">
        <dgm:presLayoutVars>
          <dgm:chPref val="3"/>
        </dgm:presLayoutVars>
      </dgm:prSet>
      <dgm:spPr/>
    </dgm:pt>
    <dgm:pt modelId="{E1B8CCD6-F35B-47E8-8F97-89F848A7BA40}" type="pres">
      <dgm:prSet presAssocID="{3CE4D27A-6C81-4FF9-8B8B-C2ACA6DCE3F1}" presName="level3hierChild" presStyleCnt="0"/>
      <dgm:spPr/>
    </dgm:pt>
    <dgm:pt modelId="{F0333FA6-0FEF-47E9-8D3E-BFD55BA7B6A1}" type="pres">
      <dgm:prSet presAssocID="{C85E314C-39A1-417A-A91E-C453EB100A73}" presName="conn2-1" presStyleLbl="parChTrans1D3" presStyleIdx="0" presStyleCnt="7"/>
      <dgm:spPr/>
    </dgm:pt>
    <dgm:pt modelId="{551D58E5-B3B0-4F9E-910F-279FAE922413}" type="pres">
      <dgm:prSet presAssocID="{C85E314C-39A1-417A-A91E-C453EB100A73}" presName="connTx" presStyleLbl="parChTrans1D3" presStyleIdx="0" presStyleCnt="7"/>
      <dgm:spPr/>
    </dgm:pt>
    <dgm:pt modelId="{895DFD07-338E-479F-BD78-2A121D64F830}" type="pres">
      <dgm:prSet presAssocID="{044C9E37-D236-4305-8372-D43402629744}" presName="root2" presStyleCnt="0"/>
      <dgm:spPr/>
    </dgm:pt>
    <dgm:pt modelId="{35AE4356-0816-4CDA-A08F-4FD994DB8C58}" type="pres">
      <dgm:prSet presAssocID="{044C9E37-D236-4305-8372-D43402629744}" presName="LevelTwoTextNode" presStyleLbl="node3" presStyleIdx="0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26F7CDF-C448-4DB1-A6B8-1B5E4DB438D7}" type="pres">
      <dgm:prSet presAssocID="{044C9E37-D236-4305-8372-D43402629744}" presName="level3hierChild" presStyleCnt="0"/>
      <dgm:spPr/>
    </dgm:pt>
    <dgm:pt modelId="{88D26021-CEA8-4FBA-A26B-92E01ED21C46}" type="pres">
      <dgm:prSet presAssocID="{ED23728D-F458-4C60-A2F0-810A61AF9915}" presName="conn2-1" presStyleLbl="parChTrans1D4" presStyleIdx="0" presStyleCnt="7"/>
      <dgm:spPr/>
    </dgm:pt>
    <dgm:pt modelId="{22D3B1AB-6F04-49E8-A406-87040A519D7E}" type="pres">
      <dgm:prSet presAssocID="{ED23728D-F458-4C60-A2F0-810A61AF9915}" presName="connTx" presStyleLbl="parChTrans1D4" presStyleIdx="0" presStyleCnt="7"/>
      <dgm:spPr/>
    </dgm:pt>
    <dgm:pt modelId="{D79817FE-C39D-4E85-A3CB-5E241A829BFD}" type="pres">
      <dgm:prSet presAssocID="{A22C1473-E5F9-4C04-900A-A78CD1C04193}" presName="root2" presStyleCnt="0"/>
      <dgm:spPr/>
    </dgm:pt>
    <dgm:pt modelId="{845509A0-F9D4-43DA-A26A-2907162055D7}" type="pres">
      <dgm:prSet presAssocID="{A22C1473-E5F9-4C04-900A-A78CD1C04193}" presName="LevelTwoTextNode" presStyleLbl="node4" presStyleIdx="0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057C4E4A-ED22-4677-9D7D-3C752645D5D3}" type="pres">
      <dgm:prSet presAssocID="{A22C1473-E5F9-4C04-900A-A78CD1C04193}" presName="level3hierChild" presStyleCnt="0"/>
      <dgm:spPr/>
    </dgm:pt>
    <dgm:pt modelId="{C22060B6-68D5-4E46-A33E-D56321D43B5D}" type="pres">
      <dgm:prSet presAssocID="{602EF411-136C-4420-98AE-91D5EEDAA638}" presName="conn2-1" presStyleLbl="parChTrans1D4" presStyleIdx="1" presStyleCnt="7"/>
      <dgm:spPr/>
    </dgm:pt>
    <dgm:pt modelId="{16AD263A-A15F-419A-A828-A78DC9E59D70}" type="pres">
      <dgm:prSet presAssocID="{602EF411-136C-4420-98AE-91D5EEDAA638}" presName="connTx" presStyleLbl="parChTrans1D4" presStyleIdx="1" presStyleCnt="7"/>
      <dgm:spPr/>
    </dgm:pt>
    <dgm:pt modelId="{D394FED5-894A-44DA-8626-5C36AC7FAE08}" type="pres">
      <dgm:prSet presAssocID="{3EC31A6B-9C66-49F0-88ED-4451DFB98BD2}" presName="root2" presStyleCnt="0"/>
      <dgm:spPr/>
    </dgm:pt>
    <dgm:pt modelId="{ABD32CAB-0974-493A-99B9-0C324B9605A0}" type="pres">
      <dgm:prSet presAssocID="{3EC31A6B-9C66-49F0-88ED-4451DFB98BD2}" presName="LevelTwoTextNode" presStyleLbl="node4" presStyleIdx="1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ADCBFDB-D308-4E2C-A0C9-DBB5AA4F69AF}" type="pres">
      <dgm:prSet presAssocID="{3EC31A6B-9C66-49F0-88ED-4451DFB98BD2}" presName="level3hierChild" presStyleCnt="0"/>
      <dgm:spPr/>
    </dgm:pt>
    <dgm:pt modelId="{DFC83FFC-09B8-4490-94E4-939E7ED6A4E4}" type="pres">
      <dgm:prSet presAssocID="{3A900675-8333-466A-9F06-9C5764C03EBC}" presName="conn2-1" presStyleLbl="parChTrans1D4" presStyleIdx="2" presStyleCnt="7"/>
      <dgm:spPr/>
    </dgm:pt>
    <dgm:pt modelId="{358F15DF-B2DD-4E67-93D7-EB0C795A7AA4}" type="pres">
      <dgm:prSet presAssocID="{3A900675-8333-466A-9F06-9C5764C03EBC}" presName="connTx" presStyleLbl="parChTrans1D4" presStyleIdx="2" presStyleCnt="7"/>
      <dgm:spPr/>
    </dgm:pt>
    <dgm:pt modelId="{EB49CED3-E64C-4B3F-826A-DC858502F21C}" type="pres">
      <dgm:prSet presAssocID="{709459EE-9504-4A9D-B2A9-ABD7D740A410}" presName="root2" presStyleCnt="0"/>
      <dgm:spPr/>
    </dgm:pt>
    <dgm:pt modelId="{A671704B-6540-45B9-A1CA-60F4D5ED018D}" type="pres">
      <dgm:prSet presAssocID="{709459EE-9504-4A9D-B2A9-ABD7D740A410}" presName="LevelTwoTextNode" presStyleLbl="node4" presStyleIdx="2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F59FD67-CED3-4719-BC1D-65F5598985FD}" type="pres">
      <dgm:prSet presAssocID="{709459EE-9504-4A9D-B2A9-ABD7D740A410}" presName="level3hierChild" presStyleCnt="0"/>
      <dgm:spPr/>
    </dgm:pt>
    <dgm:pt modelId="{A76E7B87-E69F-4D87-A9A9-20E08B61C943}" type="pres">
      <dgm:prSet presAssocID="{C967D67B-7DB6-4D27-BDAE-19AA2092A34E}" presName="conn2-1" presStyleLbl="parChTrans1D2" presStyleIdx="1" presStyleCnt="3"/>
      <dgm:spPr/>
    </dgm:pt>
    <dgm:pt modelId="{7E67651A-E77C-46E5-B7A3-79F6C0713201}" type="pres">
      <dgm:prSet presAssocID="{C967D67B-7DB6-4D27-BDAE-19AA2092A34E}" presName="connTx" presStyleLbl="parChTrans1D2" presStyleIdx="1" presStyleCnt="3"/>
      <dgm:spPr/>
    </dgm:pt>
    <dgm:pt modelId="{AF285481-E105-426C-B72A-52FBF3EF67B9}" type="pres">
      <dgm:prSet presAssocID="{1C3F5493-0894-49B4-AFFD-CC493D8D2C00}" presName="root2" presStyleCnt="0"/>
      <dgm:spPr/>
    </dgm:pt>
    <dgm:pt modelId="{62DC6F97-3B3C-47BE-BC38-B48A26DC5572}" type="pres">
      <dgm:prSet presAssocID="{1C3F5493-0894-49B4-AFFD-CC493D8D2C00}" presName="LevelTwoTextNode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450E2917-CF69-4017-B56B-9FD37439AF73}" type="pres">
      <dgm:prSet presAssocID="{1C3F5493-0894-49B4-AFFD-CC493D8D2C00}" presName="level3hierChild" presStyleCnt="0"/>
      <dgm:spPr/>
    </dgm:pt>
    <dgm:pt modelId="{83D60B83-1562-4B8F-A01C-172E79EA33E7}" type="pres">
      <dgm:prSet presAssocID="{3F43C101-7C62-4762-819A-548B7EAF5D9E}" presName="conn2-1" presStyleLbl="parChTrans1D3" presStyleIdx="1" presStyleCnt="7"/>
      <dgm:spPr/>
    </dgm:pt>
    <dgm:pt modelId="{DFD17CBE-D23D-4654-8ED0-4E2EE31FFE7B}" type="pres">
      <dgm:prSet presAssocID="{3F43C101-7C62-4762-819A-548B7EAF5D9E}" presName="connTx" presStyleLbl="parChTrans1D3" presStyleIdx="1" presStyleCnt="7"/>
      <dgm:spPr/>
    </dgm:pt>
    <dgm:pt modelId="{5378BB4B-1785-49F4-AEBB-4EE9E64B07F7}" type="pres">
      <dgm:prSet presAssocID="{840420D5-FC34-4093-88AF-7051044FCEF2}" presName="root2" presStyleCnt="0"/>
      <dgm:spPr/>
    </dgm:pt>
    <dgm:pt modelId="{4E4F5FCC-6BDA-4EE5-B7A3-B358073C24A7}" type="pres">
      <dgm:prSet presAssocID="{840420D5-FC34-4093-88AF-7051044FCEF2}" presName="LevelTwoTextNode" presStyleLbl="node3" presStyleIdx="1" presStyleCnt="7">
        <dgm:presLayoutVars>
          <dgm:chPref val="3"/>
        </dgm:presLayoutVars>
      </dgm:prSet>
      <dgm:spPr/>
    </dgm:pt>
    <dgm:pt modelId="{217C4597-B7B9-4274-BCA1-C3D689F7E9E7}" type="pres">
      <dgm:prSet presAssocID="{840420D5-FC34-4093-88AF-7051044FCEF2}" presName="level3hierChild" presStyleCnt="0"/>
      <dgm:spPr/>
    </dgm:pt>
    <dgm:pt modelId="{35FBE072-88BC-4703-8278-3CF27455B550}" type="pres">
      <dgm:prSet presAssocID="{BB908CD7-F16F-47A2-B99C-93CD8DDE03A0}" presName="conn2-1" presStyleLbl="parChTrans1D3" presStyleIdx="2" presStyleCnt="7"/>
      <dgm:spPr/>
    </dgm:pt>
    <dgm:pt modelId="{7D863D98-096A-436A-9A2F-001F1DF655DD}" type="pres">
      <dgm:prSet presAssocID="{BB908CD7-F16F-47A2-B99C-93CD8DDE03A0}" presName="connTx" presStyleLbl="parChTrans1D3" presStyleIdx="2" presStyleCnt="7"/>
      <dgm:spPr/>
    </dgm:pt>
    <dgm:pt modelId="{102DC941-DF86-40E6-AA4C-48AB5BE8B914}" type="pres">
      <dgm:prSet presAssocID="{EFCDA543-78AA-4637-9018-F2B22A33F14A}" presName="root2" presStyleCnt="0"/>
      <dgm:spPr/>
    </dgm:pt>
    <dgm:pt modelId="{01E2967E-BFD2-4D38-A371-C4B87B937C55}" type="pres">
      <dgm:prSet presAssocID="{EFCDA543-78AA-4637-9018-F2B22A33F14A}" presName="LevelTwoTextNode" presStyleLbl="node3" presStyleIdx="2" presStyleCnt="7">
        <dgm:presLayoutVars>
          <dgm:chPref val="3"/>
        </dgm:presLayoutVars>
      </dgm:prSet>
      <dgm:spPr/>
    </dgm:pt>
    <dgm:pt modelId="{ACD3F737-DE67-4C09-A45D-E321F6EF9E73}" type="pres">
      <dgm:prSet presAssocID="{EFCDA543-78AA-4637-9018-F2B22A33F14A}" presName="level3hierChild" presStyleCnt="0"/>
      <dgm:spPr/>
    </dgm:pt>
    <dgm:pt modelId="{CAE635F6-10A9-4EE3-896D-665E7EFCF19F}" type="pres">
      <dgm:prSet presAssocID="{D08AAE21-38AE-454A-AFDE-D33F47BE83AB}" presName="conn2-1" presStyleLbl="parChTrans1D4" presStyleIdx="3" presStyleCnt="7"/>
      <dgm:spPr/>
    </dgm:pt>
    <dgm:pt modelId="{4F9BF26F-C492-4F59-8D55-C3B70367B607}" type="pres">
      <dgm:prSet presAssocID="{D08AAE21-38AE-454A-AFDE-D33F47BE83AB}" presName="connTx" presStyleLbl="parChTrans1D4" presStyleIdx="3" presStyleCnt="7"/>
      <dgm:spPr/>
    </dgm:pt>
    <dgm:pt modelId="{8FD8B543-8516-461A-BEDE-CCE98D7AC79A}" type="pres">
      <dgm:prSet presAssocID="{A7969B3B-7138-4F7B-9FD6-73C7B2B12655}" presName="root2" presStyleCnt="0"/>
      <dgm:spPr/>
    </dgm:pt>
    <dgm:pt modelId="{7BA2CAD1-4EC0-4FB3-8C9F-6CFB1157B119}" type="pres">
      <dgm:prSet presAssocID="{A7969B3B-7138-4F7B-9FD6-73C7B2B12655}" presName="LevelTwoTextNode" presStyleLbl="node4" presStyleIdx="3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58843042-2645-4388-A51D-B27476512631}" type="pres">
      <dgm:prSet presAssocID="{A7969B3B-7138-4F7B-9FD6-73C7B2B12655}" presName="level3hierChild" presStyleCnt="0"/>
      <dgm:spPr/>
    </dgm:pt>
    <dgm:pt modelId="{A729426F-D7F9-4C56-B38E-6DAAE5A8D8C9}" type="pres">
      <dgm:prSet presAssocID="{CEB9A984-7C47-4FAF-820D-9C59C540F265}" presName="conn2-1" presStyleLbl="parChTrans1D3" presStyleIdx="3" presStyleCnt="7"/>
      <dgm:spPr/>
    </dgm:pt>
    <dgm:pt modelId="{DE22FB88-D6AE-4729-8A8D-B131404B68C2}" type="pres">
      <dgm:prSet presAssocID="{CEB9A984-7C47-4FAF-820D-9C59C540F265}" presName="connTx" presStyleLbl="parChTrans1D3" presStyleIdx="3" presStyleCnt="7"/>
      <dgm:spPr/>
    </dgm:pt>
    <dgm:pt modelId="{2E75252D-A6FE-4725-9EE8-0008192246F7}" type="pres">
      <dgm:prSet presAssocID="{7F2FA69D-754C-4BC2-9DDB-B6F46E869782}" presName="root2" presStyleCnt="0"/>
      <dgm:spPr/>
    </dgm:pt>
    <dgm:pt modelId="{24E9705F-E5CD-45E2-8E4F-EBD830187967}" type="pres">
      <dgm:prSet presAssocID="{7F2FA69D-754C-4BC2-9DDB-B6F46E869782}" presName="LevelTwoTextNode" presStyleLbl="node3" presStyleIdx="3" presStyleCnt="7">
        <dgm:presLayoutVars>
          <dgm:chPref val="3"/>
        </dgm:presLayoutVars>
      </dgm:prSet>
      <dgm:spPr/>
    </dgm:pt>
    <dgm:pt modelId="{2AE03FF6-4513-4B0E-8C46-415D14FA5996}" type="pres">
      <dgm:prSet presAssocID="{7F2FA69D-754C-4BC2-9DDB-B6F46E869782}" presName="level3hierChild" presStyleCnt="0"/>
      <dgm:spPr/>
    </dgm:pt>
    <dgm:pt modelId="{565EB5BE-38A5-4CDF-9AE2-CB5C5CCF532C}" type="pres">
      <dgm:prSet presAssocID="{136CE892-82EA-4204-A189-246BEBB23AE8}" presName="conn2-1" presStyleLbl="parChTrans1D4" presStyleIdx="4" presStyleCnt="7"/>
      <dgm:spPr/>
    </dgm:pt>
    <dgm:pt modelId="{E683FD50-183C-4C93-A913-E26F5F344B1E}" type="pres">
      <dgm:prSet presAssocID="{136CE892-82EA-4204-A189-246BEBB23AE8}" presName="connTx" presStyleLbl="parChTrans1D4" presStyleIdx="4" presStyleCnt="7"/>
      <dgm:spPr/>
    </dgm:pt>
    <dgm:pt modelId="{06B185DD-9ACB-41FC-87FF-A008B0925B88}" type="pres">
      <dgm:prSet presAssocID="{82293810-4314-420E-A57C-6102F5B042E9}" presName="root2" presStyleCnt="0"/>
      <dgm:spPr/>
    </dgm:pt>
    <dgm:pt modelId="{C97B4A72-3A0F-47AA-8BBF-F53CBA88C083}" type="pres">
      <dgm:prSet presAssocID="{82293810-4314-420E-A57C-6102F5B042E9}" presName="LevelTwoTextNode" presStyleLbl="node4" presStyleIdx="4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13C4B776-57F5-4DDC-9F6D-3282545CAED8}" type="pres">
      <dgm:prSet presAssocID="{82293810-4314-420E-A57C-6102F5B042E9}" presName="level3hierChild" presStyleCnt="0"/>
      <dgm:spPr/>
    </dgm:pt>
    <dgm:pt modelId="{E0D76E2A-FDB5-4B1B-A667-7014D7E13114}" type="pres">
      <dgm:prSet presAssocID="{5EB3AFBE-7436-466B-9293-9D27BC8EC009}" presName="conn2-1" presStyleLbl="parChTrans1D2" presStyleIdx="2" presStyleCnt="3"/>
      <dgm:spPr/>
    </dgm:pt>
    <dgm:pt modelId="{927A084E-30DA-4449-B8D5-1809572E84DF}" type="pres">
      <dgm:prSet presAssocID="{5EB3AFBE-7436-466B-9293-9D27BC8EC009}" presName="connTx" presStyleLbl="parChTrans1D2" presStyleIdx="2" presStyleCnt="3"/>
      <dgm:spPr/>
    </dgm:pt>
    <dgm:pt modelId="{B13A5BFC-84E1-498C-A850-BE496297B6DB}" type="pres">
      <dgm:prSet presAssocID="{1B56702C-4554-44BE-BA86-E1286805D2F1}" presName="root2" presStyleCnt="0"/>
      <dgm:spPr/>
    </dgm:pt>
    <dgm:pt modelId="{74CCCADC-0C76-403E-B440-192EDCEBB70D}" type="pres">
      <dgm:prSet presAssocID="{1B56702C-4554-44BE-BA86-E1286805D2F1}" presName="LevelTwoTextNode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B23B5B1-5F9F-44C5-928B-28E5712E7F13}" type="pres">
      <dgm:prSet presAssocID="{1B56702C-4554-44BE-BA86-E1286805D2F1}" presName="level3hierChild" presStyleCnt="0"/>
      <dgm:spPr/>
    </dgm:pt>
    <dgm:pt modelId="{567BD978-19CA-4FA1-B96B-7B3B0EB175E2}" type="pres">
      <dgm:prSet presAssocID="{32B61B31-5DAC-44AA-A45D-14BCA7251822}" presName="conn2-1" presStyleLbl="parChTrans1D3" presStyleIdx="4" presStyleCnt="7"/>
      <dgm:spPr/>
    </dgm:pt>
    <dgm:pt modelId="{D05CCCA6-E9BF-49F5-AD42-A3EDE7B94CF2}" type="pres">
      <dgm:prSet presAssocID="{32B61B31-5DAC-44AA-A45D-14BCA7251822}" presName="connTx" presStyleLbl="parChTrans1D3" presStyleIdx="4" presStyleCnt="7"/>
      <dgm:spPr/>
    </dgm:pt>
    <dgm:pt modelId="{98C957C6-417B-475B-8BFE-30C9084A3E8D}" type="pres">
      <dgm:prSet presAssocID="{C256560C-A8A1-497F-8D1B-0306F876F4EC}" presName="root2" presStyleCnt="0"/>
      <dgm:spPr/>
    </dgm:pt>
    <dgm:pt modelId="{2B4067D6-8985-418B-856F-D7DDD71FEE96}" type="pres">
      <dgm:prSet presAssocID="{C256560C-A8A1-497F-8D1B-0306F876F4EC}" presName="LevelTwoTextNode" presStyleLbl="node3" presStyleIdx="4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8135CE93-DFCD-45FC-9A61-24C53B8F0D48}" type="pres">
      <dgm:prSet presAssocID="{C256560C-A8A1-497F-8D1B-0306F876F4EC}" presName="level3hierChild" presStyleCnt="0"/>
      <dgm:spPr/>
    </dgm:pt>
    <dgm:pt modelId="{A0016A2B-8960-4F5B-AEE5-AC8F7603EA77}" type="pres">
      <dgm:prSet presAssocID="{B940FCC2-156D-4010-A590-5CAC71710A67}" presName="conn2-1" presStyleLbl="parChTrans1D4" presStyleIdx="5" presStyleCnt="7"/>
      <dgm:spPr/>
    </dgm:pt>
    <dgm:pt modelId="{C3CC3DA3-0EF7-4ABF-9EB9-84E05CA29BDB}" type="pres">
      <dgm:prSet presAssocID="{B940FCC2-156D-4010-A590-5CAC71710A67}" presName="connTx" presStyleLbl="parChTrans1D4" presStyleIdx="5" presStyleCnt="7"/>
      <dgm:spPr/>
    </dgm:pt>
    <dgm:pt modelId="{C07910A0-059E-495C-B091-1E1DDC0DA9AD}" type="pres">
      <dgm:prSet presAssocID="{0984DD7A-A75C-43C8-A176-E23F812EEA57}" presName="root2" presStyleCnt="0"/>
      <dgm:spPr/>
    </dgm:pt>
    <dgm:pt modelId="{42021DF1-BD35-4AE1-8A39-C33A6A8E129B}" type="pres">
      <dgm:prSet presAssocID="{0984DD7A-A75C-43C8-A176-E23F812EEA57}" presName="LevelTwoTextNode" presStyleLbl="node4" presStyleIdx="5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FEB606BA-0EEE-4FE4-BE99-F5AD05BC39F5}" type="pres">
      <dgm:prSet presAssocID="{0984DD7A-A75C-43C8-A176-E23F812EEA57}" presName="level3hierChild" presStyleCnt="0"/>
      <dgm:spPr/>
    </dgm:pt>
    <dgm:pt modelId="{960C294D-ECDA-4999-BB48-8C5BEB9BB2ED}" type="pres">
      <dgm:prSet presAssocID="{2E427891-80D7-4762-8549-2B4ACA926F23}" presName="conn2-1" presStyleLbl="parChTrans1D3" presStyleIdx="5" presStyleCnt="7"/>
      <dgm:spPr/>
    </dgm:pt>
    <dgm:pt modelId="{504534FC-E7B7-4AB0-B263-035912250EC6}" type="pres">
      <dgm:prSet presAssocID="{2E427891-80D7-4762-8549-2B4ACA926F23}" presName="connTx" presStyleLbl="parChTrans1D3" presStyleIdx="5" presStyleCnt="7"/>
      <dgm:spPr/>
    </dgm:pt>
    <dgm:pt modelId="{8A9B4B07-F462-4B60-9586-2E1EB84C7967}" type="pres">
      <dgm:prSet presAssocID="{C651916B-5105-429F-BCE6-4DCF758B45F7}" presName="root2" presStyleCnt="0"/>
      <dgm:spPr/>
    </dgm:pt>
    <dgm:pt modelId="{F8909CE3-B219-4210-BFD4-91DA55D147E0}" type="pres">
      <dgm:prSet presAssocID="{C651916B-5105-429F-BCE6-4DCF758B45F7}" presName="LevelTwoTextNode" presStyleLbl="node3" presStyleIdx="5" presStyleCnt="7">
        <dgm:presLayoutVars>
          <dgm:chPref val="3"/>
        </dgm:presLayoutVars>
      </dgm:prSet>
      <dgm:spPr/>
    </dgm:pt>
    <dgm:pt modelId="{224CD727-7837-468E-A118-9272DBC6C12D}" type="pres">
      <dgm:prSet presAssocID="{C651916B-5105-429F-BCE6-4DCF758B45F7}" presName="level3hierChild" presStyleCnt="0"/>
      <dgm:spPr/>
    </dgm:pt>
    <dgm:pt modelId="{A91B684C-A7FA-4465-BB04-C12FD45227BB}" type="pres">
      <dgm:prSet presAssocID="{8A54E348-2F48-49B3-AEF2-A3E6DC968E45}" presName="conn2-1" presStyleLbl="parChTrans1D3" presStyleIdx="6" presStyleCnt="7"/>
      <dgm:spPr/>
    </dgm:pt>
    <dgm:pt modelId="{51E1F0D9-3022-4281-B263-46F45ACC0AAC}" type="pres">
      <dgm:prSet presAssocID="{8A54E348-2F48-49B3-AEF2-A3E6DC968E45}" presName="connTx" presStyleLbl="parChTrans1D3" presStyleIdx="6" presStyleCnt="7"/>
      <dgm:spPr/>
    </dgm:pt>
    <dgm:pt modelId="{008AB152-76E3-48D5-BB51-6ABE7DEAA3A1}" type="pres">
      <dgm:prSet presAssocID="{2C036555-5BC7-4B7B-8270-DFCB0438527D}" presName="root2" presStyleCnt="0"/>
      <dgm:spPr/>
    </dgm:pt>
    <dgm:pt modelId="{B5688048-A37C-4B4C-8C80-1884B950A64D}" type="pres">
      <dgm:prSet presAssocID="{2C036555-5BC7-4B7B-8270-DFCB0438527D}" presName="LevelTwoTextNode" presStyleLbl="node3" presStyleIdx="6" presStyleCnt="7">
        <dgm:presLayoutVars>
          <dgm:chPref val="3"/>
        </dgm:presLayoutVars>
      </dgm:prSet>
      <dgm:spPr/>
    </dgm:pt>
    <dgm:pt modelId="{C1573413-68C1-4E1E-9F84-BD92B378FED2}" type="pres">
      <dgm:prSet presAssocID="{2C036555-5BC7-4B7B-8270-DFCB0438527D}" presName="level3hierChild" presStyleCnt="0"/>
      <dgm:spPr/>
    </dgm:pt>
    <dgm:pt modelId="{C42D0941-1ECC-4F6F-A0E2-4C7E241D9AFD}" type="pres">
      <dgm:prSet presAssocID="{527DD3BA-5BC2-48B6-9277-9BE239597542}" presName="conn2-1" presStyleLbl="parChTrans1D4" presStyleIdx="6" presStyleCnt="7"/>
      <dgm:spPr/>
    </dgm:pt>
    <dgm:pt modelId="{998BAB8A-EA92-4979-91D2-DCD889A14E46}" type="pres">
      <dgm:prSet presAssocID="{527DD3BA-5BC2-48B6-9277-9BE239597542}" presName="connTx" presStyleLbl="parChTrans1D4" presStyleIdx="6" presStyleCnt="7"/>
      <dgm:spPr/>
    </dgm:pt>
    <dgm:pt modelId="{BAAB48DE-49E5-491C-9725-F223AD82247D}" type="pres">
      <dgm:prSet presAssocID="{C662A529-00A8-4711-86F2-810F9CA160B9}" presName="root2" presStyleCnt="0"/>
      <dgm:spPr/>
    </dgm:pt>
    <dgm:pt modelId="{CDF81A9C-D7C9-41A5-A304-407E3158BF4D}" type="pres">
      <dgm:prSet presAssocID="{C662A529-00A8-4711-86F2-810F9CA160B9}" presName="LevelTwoTextNode" presStyleLbl="node4" presStyleIdx="6" presStyleCnt="7">
        <dgm:presLayoutVars>
          <dgm:chPref val="3"/>
        </dgm:presLayoutVars>
      </dgm:prSet>
      <dgm:spPr/>
      <dgm:t>
        <a:bodyPr/>
        <a:lstStyle/>
        <a:p>
          <a:endParaRPr kumimoji="1" lang="ja-JP" altLang="en-US"/>
        </a:p>
      </dgm:t>
    </dgm:pt>
    <dgm:pt modelId="{6F7A9557-CA33-4DEC-B227-AFF8132D8D19}" type="pres">
      <dgm:prSet presAssocID="{C662A529-00A8-4711-86F2-810F9CA160B9}" presName="level3hierChild" presStyleCnt="0"/>
      <dgm:spPr/>
    </dgm:pt>
  </dgm:ptLst>
  <dgm:cxnLst>
    <dgm:cxn modelId="{4346F59D-2869-4031-B48F-2DD5C8F33EFD}" type="presOf" srcId="{7F2FA69D-754C-4BC2-9DDB-B6F46E869782}" destId="{24E9705F-E5CD-45E2-8E4F-EBD830187967}" srcOrd="0" destOrd="0" presId="urn:microsoft.com/office/officeart/2005/8/layout/hierarchy2"/>
    <dgm:cxn modelId="{039645BE-0E9F-4924-B971-11563DBE51C0}" type="presOf" srcId="{32B61B31-5DAC-44AA-A45D-14BCA7251822}" destId="{D05CCCA6-E9BF-49F5-AD42-A3EDE7B94CF2}" srcOrd="1" destOrd="0" presId="urn:microsoft.com/office/officeart/2005/8/layout/hierarchy2"/>
    <dgm:cxn modelId="{FB7B5B8E-E917-4928-98EE-7FE60AAAE859}" type="presOf" srcId="{C967D67B-7DB6-4D27-BDAE-19AA2092A34E}" destId="{A76E7B87-E69F-4D87-A9A9-20E08B61C943}" srcOrd="0" destOrd="0" presId="urn:microsoft.com/office/officeart/2005/8/layout/hierarchy2"/>
    <dgm:cxn modelId="{A34DE8B9-0059-41E0-8DCE-DAF1E56875F3}" type="presOf" srcId="{5EB3AFBE-7436-466B-9293-9D27BC8EC009}" destId="{927A084E-30DA-4449-B8D5-1809572E84DF}" srcOrd="1" destOrd="0" presId="urn:microsoft.com/office/officeart/2005/8/layout/hierarchy2"/>
    <dgm:cxn modelId="{DF23D04C-1CBD-40FD-8780-8496B9EAC2E6}" srcId="{1B56702C-4554-44BE-BA86-E1286805D2F1}" destId="{2C036555-5BC7-4B7B-8270-DFCB0438527D}" srcOrd="2" destOrd="0" parTransId="{8A54E348-2F48-49B3-AEF2-A3E6DC968E45}" sibTransId="{8CF51C4C-2C7D-4B0F-BA91-FF25C0836619}"/>
    <dgm:cxn modelId="{EBA75B35-0E89-416C-907E-D8116EDEFA0E}" type="presOf" srcId="{D08AAE21-38AE-454A-AFDE-D33F47BE83AB}" destId="{CAE635F6-10A9-4EE3-896D-665E7EFCF19F}" srcOrd="0" destOrd="0" presId="urn:microsoft.com/office/officeart/2005/8/layout/hierarchy2"/>
    <dgm:cxn modelId="{3A318FAF-C1F3-4BF1-95D3-15961C35E517}" type="presOf" srcId="{3EC31A6B-9C66-49F0-88ED-4451DFB98BD2}" destId="{ABD32CAB-0974-493A-99B9-0C324B9605A0}" srcOrd="0" destOrd="0" presId="urn:microsoft.com/office/officeart/2005/8/layout/hierarchy2"/>
    <dgm:cxn modelId="{31E4080F-0B9B-47F4-96BD-E7B0F9B9BF28}" srcId="{1B56702C-4554-44BE-BA86-E1286805D2F1}" destId="{C256560C-A8A1-497F-8D1B-0306F876F4EC}" srcOrd="0" destOrd="0" parTransId="{32B61B31-5DAC-44AA-A45D-14BCA7251822}" sibTransId="{19F7E6A6-2F41-4FB1-B5DF-DF18BBA4DBEB}"/>
    <dgm:cxn modelId="{33ABDCAD-997A-4CEC-8077-3DF74869FC43}" srcId="{044C9E37-D236-4305-8372-D43402629744}" destId="{A22C1473-E5F9-4C04-900A-A78CD1C04193}" srcOrd="0" destOrd="0" parTransId="{ED23728D-F458-4C60-A2F0-810A61AF9915}" sibTransId="{6EF1C69C-CA63-4FD7-9069-81632E6E99A0}"/>
    <dgm:cxn modelId="{177DA933-05B7-427F-977E-4A02D03F0E05}" type="presOf" srcId="{2E427891-80D7-4762-8549-2B4ACA926F23}" destId="{504534FC-E7B7-4AB0-B263-035912250EC6}" srcOrd="1" destOrd="0" presId="urn:microsoft.com/office/officeart/2005/8/layout/hierarchy2"/>
    <dgm:cxn modelId="{701EBAF5-35E4-466B-8A04-22E1968C90D2}" type="presOf" srcId="{6B6A3669-0756-4B41-8458-2B67D3E450DC}" destId="{CE1A8F6D-6D3B-462B-9D93-85A47F0C9926}" srcOrd="0" destOrd="0" presId="urn:microsoft.com/office/officeart/2005/8/layout/hierarchy2"/>
    <dgm:cxn modelId="{9CC7D27E-2A86-40D8-8772-B09F46468FFD}" type="presOf" srcId="{EFCDA543-78AA-4637-9018-F2B22A33F14A}" destId="{01E2967E-BFD2-4D38-A371-C4B87B937C55}" srcOrd="0" destOrd="0" presId="urn:microsoft.com/office/officeart/2005/8/layout/hierarchy2"/>
    <dgm:cxn modelId="{7DBD214C-306C-435B-8D86-F8AC96BEDB42}" type="presOf" srcId="{8A54E348-2F48-49B3-AEF2-A3E6DC968E45}" destId="{A91B684C-A7FA-4465-BB04-C12FD45227BB}" srcOrd="0" destOrd="0" presId="urn:microsoft.com/office/officeart/2005/8/layout/hierarchy2"/>
    <dgm:cxn modelId="{ECF7651B-91FA-48D6-ADE2-F69F45F01022}" srcId="{EFCDA543-78AA-4637-9018-F2B22A33F14A}" destId="{A7969B3B-7138-4F7B-9FD6-73C7B2B12655}" srcOrd="0" destOrd="0" parTransId="{D08AAE21-38AE-454A-AFDE-D33F47BE83AB}" sibTransId="{231FA0E7-B63B-4BCC-9C45-741EA02F718F}"/>
    <dgm:cxn modelId="{F2DEE8CF-E1A9-4269-8345-BAD67EEBF086}" type="presOf" srcId="{CEB9A984-7C47-4FAF-820D-9C59C540F265}" destId="{A729426F-D7F9-4C56-B38E-6DAAE5A8D8C9}" srcOrd="0" destOrd="0" presId="urn:microsoft.com/office/officeart/2005/8/layout/hierarchy2"/>
    <dgm:cxn modelId="{DD05417B-849A-4B13-9B4D-85E32C5F1E08}" srcId="{044C9E37-D236-4305-8372-D43402629744}" destId="{709459EE-9504-4A9D-B2A9-ABD7D740A410}" srcOrd="2" destOrd="0" parTransId="{3A900675-8333-466A-9F06-9C5764C03EBC}" sibTransId="{3B631EB9-418F-419D-9253-AA0839A39648}"/>
    <dgm:cxn modelId="{22F18655-F25D-4740-9330-ED6F6DFEA13D}" type="presOf" srcId="{ED23728D-F458-4C60-A2F0-810A61AF9915}" destId="{88D26021-CEA8-4FBA-A26B-92E01ED21C46}" srcOrd="0" destOrd="0" presId="urn:microsoft.com/office/officeart/2005/8/layout/hierarchy2"/>
    <dgm:cxn modelId="{97486ADE-3BA1-46A3-802C-BA46FE9382AD}" srcId="{2C036555-5BC7-4B7B-8270-DFCB0438527D}" destId="{C662A529-00A8-4711-86F2-810F9CA160B9}" srcOrd="0" destOrd="0" parTransId="{527DD3BA-5BC2-48B6-9277-9BE239597542}" sibTransId="{54745746-06DE-461A-819F-FF52A0D59242}"/>
    <dgm:cxn modelId="{1A9CDDBA-BADD-41F4-ABA2-E4A6D677ADCA}" srcId="{7F2FA69D-754C-4BC2-9DDB-B6F46E869782}" destId="{82293810-4314-420E-A57C-6102F5B042E9}" srcOrd="0" destOrd="0" parTransId="{136CE892-82EA-4204-A189-246BEBB23AE8}" sibTransId="{137DD5BE-F639-4638-A2AD-2BAD3DB3F504}"/>
    <dgm:cxn modelId="{12D591D4-5341-4FA3-A158-14DB0F30A941}" type="presOf" srcId="{C651916B-5105-429F-BCE6-4DCF758B45F7}" destId="{F8909CE3-B219-4210-BFD4-91DA55D147E0}" srcOrd="0" destOrd="0" presId="urn:microsoft.com/office/officeart/2005/8/layout/hierarchy2"/>
    <dgm:cxn modelId="{585378BD-0C38-4657-9340-9D289B671210}" srcId="{044C9E37-D236-4305-8372-D43402629744}" destId="{3EC31A6B-9C66-49F0-88ED-4451DFB98BD2}" srcOrd="1" destOrd="0" parTransId="{602EF411-136C-4420-98AE-91D5EEDAA638}" sibTransId="{18A368B8-7E81-49BB-BD5D-37C6F86EDB76}"/>
    <dgm:cxn modelId="{5F8E146B-36AA-4251-A06C-C328960244CA}" type="presOf" srcId="{527DD3BA-5BC2-48B6-9277-9BE239597542}" destId="{998BAB8A-EA92-4979-91D2-DCD889A14E46}" srcOrd="1" destOrd="0" presId="urn:microsoft.com/office/officeart/2005/8/layout/hierarchy2"/>
    <dgm:cxn modelId="{300A98A6-EABC-49FB-B7D2-7591DC7AC02B}" type="presOf" srcId="{3F43C101-7C62-4762-819A-548B7EAF5D9E}" destId="{DFD17CBE-D23D-4654-8ED0-4E2EE31FFE7B}" srcOrd="1" destOrd="0" presId="urn:microsoft.com/office/officeart/2005/8/layout/hierarchy2"/>
    <dgm:cxn modelId="{2D40642E-B3C3-4810-BD24-B296BE0BED43}" srcId="{1C3F5493-0894-49B4-AFFD-CC493D8D2C00}" destId="{EFCDA543-78AA-4637-9018-F2B22A33F14A}" srcOrd="1" destOrd="0" parTransId="{BB908CD7-F16F-47A2-B99C-93CD8DDE03A0}" sibTransId="{F371D7E0-4FC8-41C5-A1D6-82A92B441FC7}"/>
    <dgm:cxn modelId="{67A2B4D5-6E7A-40D8-ADF1-B97AD3C46CC2}" type="presOf" srcId="{C662A529-00A8-4711-86F2-810F9CA160B9}" destId="{CDF81A9C-D7C9-41A5-A304-407E3158BF4D}" srcOrd="0" destOrd="0" presId="urn:microsoft.com/office/officeart/2005/8/layout/hierarchy2"/>
    <dgm:cxn modelId="{CE583B78-844F-4C06-B48B-A67E1D23173E}" type="presOf" srcId="{527DD3BA-5BC2-48B6-9277-9BE239597542}" destId="{C42D0941-1ECC-4F6F-A0E2-4C7E241D9AFD}" srcOrd="0" destOrd="0" presId="urn:microsoft.com/office/officeart/2005/8/layout/hierarchy2"/>
    <dgm:cxn modelId="{8D434B90-F8DF-4781-81CD-FF39C8ED6D6B}" type="presOf" srcId="{3CE4D27A-6C81-4FF9-8B8B-C2ACA6DCE3F1}" destId="{CB389CE2-EF98-4AE6-A1CB-9F872E16B7D9}" srcOrd="0" destOrd="0" presId="urn:microsoft.com/office/officeart/2005/8/layout/hierarchy2"/>
    <dgm:cxn modelId="{97C19BDA-74CB-4514-8E86-9FD9811F8FD4}" srcId="{AABBA0C6-A7F6-435B-BABA-ECB6EAE320EF}" destId="{5C10DB11-CB27-49D8-923B-D1415AC42EE7}" srcOrd="0" destOrd="0" parTransId="{FEE58155-56B5-44F9-834A-543C27A91D46}" sibTransId="{A05DF9B2-B982-4ADA-BCFC-630B396EBF45}"/>
    <dgm:cxn modelId="{A9BEF3C6-DE26-4072-88FE-B1D703077354}" type="presOf" srcId="{A7969B3B-7138-4F7B-9FD6-73C7B2B12655}" destId="{7BA2CAD1-4EC0-4FB3-8C9F-6CFB1157B119}" srcOrd="0" destOrd="0" presId="urn:microsoft.com/office/officeart/2005/8/layout/hierarchy2"/>
    <dgm:cxn modelId="{632C56AE-F37F-4B43-ADCB-C11F7B5C033D}" type="presOf" srcId="{8A54E348-2F48-49B3-AEF2-A3E6DC968E45}" destId="{51E1F0D9-3022-4281-B263-46F45ACC0AAC}" srcOrd="1" destOrd="0" presId="urn:microsoft.com/office/officeart/2005/8/layout/hierarchy2"/>
    <dgm:cxn modelId="{F587C59E-03A0-4212-9FC8-15B2EE30AC05}" type="presOf" srcId="{1C3F5493-0894-49B4-AFFD-CC493D8D2C00}" destId="{62DC6F97-3B3C-47BE-BC38-B48A26DC5572}" srcOrd="0" destOrd="0" presId="urn:microsoft.com/office/officeart/2005/8/layout/hierarchy2"/>
    <dgm:cxn modelId="{D9694481-416A-47DC-9D12-53ADDD4838DF}" srcId="{1C3F5493-0894-49B4-AFFD-CC493D8D2C00}" destId="{840420D5-FC34-4093-88AF-7051044FCEF2}" srcOrd="0" destOrd="0" parTransId="{3F43C101-7C62-4762-819A-548B7EAF5D9E}" sibTransId="{5AC85E66-43CF-4F08-BFAC-7E43A2573255}"/>
    <dgm:cxn modelId="{301F2EDA-76B7-48F4-86F7-D9035919617D}" type="presOf" srcId="{BB908CD7-F16F-47A2-B99C-93CD8DDE03A0}" destId="{35FBE072-88BC-4703-8278-3CF27455B550}" srcOrd="0" destOrd="0" presId="urn:microsoft.com/office/officeart/2005/8/layout/hierarchy2"/>
    <dgm:cxn modelId="{E7919F95-17FA-4969-9EAD-57BDE52F1037}" type="presOf" srcId="{2C036555-5BC7-4B7B-8270-DFCB0438527D}" destId="{B5688048-A37C-4B4C-8C80-1884B950A64D}" srcOrd="0" destOrd="0" presId="urn:microsoft.com/office/officeart/2005/8/layout/hierarchy2"/>
    <dgm:cxn modelId="{FD0E8E81-13E2-43B3-92E0-7B2FFCDBF0A2}" type="presOf" srcId="{C967D67B-7DB6-4D27-BDAE-19AA2092A34E}" destId="{7E67651A-E77C-46E5-B7A3-79F6C0713201}" srcOrd="1" destOrd="0" presId="urn:microsoft.com/office/officeart/2005/8/layout/hierarchy2"/>
    <dgm:cxn modelId="{18D6D7E9-55CC-4592-B0DD-4775F74882F5}" type="presOf" srcId="{B940FCC2-156D-4010-A590-5CAC71710A67}" destId="{C3CC3DA3-0EF7-4ABF-9EB9-84E05CA29BDB}" srcOrd="1" destOrd="0" presId="urn:microsoft.com/office/officeart/2005/8/layout/hierarchy2"/>
    <dgm:cxn modelId="{EFB367AA-41CD-440A-B19E-B9A6EC2F456F}" srcId="{5C10DB11-CB27-49D8-923B-D1415AC42EE7}" destId="{1C3F5493-0894-49B4-AFFD-CC493D8D2C00}" srcOrd="1" destOrd="0" parTransId="{C967D67B-7DB6-4D27-BDAE-19AA2092A34E}" sibTransId="{4C2402BE-8FC8-4142-B875-B0FAD4AF37DB}"/>
    <dgm:cxn modelId="{6A8A8A1A-5087-4096-BEB8-9ACE29DA079E}" type="presOf" srcId="{A22C1473-E5F9-4C04-900A-A78CD1C04193}" destId="{845509A0-F9D4-43DA-A26A-2907162055D7}" srcOrd="0" destOrd="0" presId="urn:microsoft.com/office/officeart/2005/8/layout/hierarchy2"/>
    <dgm:cxn modelId="{9ABE75DD-1289-4B9E-A1C4-D734A8048677}" srcId="{1C3F5493-0894-49B4-AFFD-CC493D8D2C00}" destId="{7F2FA69D-754C-4BC2-9DDB-B6F46E869782}" srcOrd="2" destOrd="0" parTransId="{CEB9A984-7C47-4FAF-820D-9C59C540F265}" sibTransId="{D65BD9BF-C2FD-4D52-9DB1-AEAE1E7A5868}"/>
    <dgm:cxn modelId="{4FA45520-C6A8-4EBD-9078-5C88D60BD2BA}" type="presOf" srcId="{B940FCC2-156D-4010-A590-5CAC71710A67}" destId="{A0016A2B-8960-4F5B-AEE5-AC8F7603EA77}" srcOrd="0" destOrd="0" presId="urn:microsoft.com/office/officeart/2005/8/layout/hierarchy2"/>
    <dgm:cxn modelId="{78996991-BFDB-44B3-9937-CA9B127D9264}" type="presOf" srcId="{D08AAE21-38AE-454A-AFDE-D33F47BE83AB}" destId="{4F9BF26F-C492-4F59-8D55-C3B70367B607}" srcOrd="1" destOrd="0" presId="urn:microsoft.com/office/officeart/2005/8/layout/hierarchy2"/>
    <dgm:cxn modelId="{2189C562-D5C2-4DBE-B164-E63569E7143A}" type="presOf" srcId="{602EF411-136C-4420-98AE-91D5EEDAA638}" destId="{16AD263A-A15F-419A-A828-A78DC9E59D70}" srcOrd="1" destOrd="0" presId="urn:microsoft.com/office/officeart/2005/8/layout/hierarchy2"/>
    <dgm:cxn modelId="{BD290408-91B8-4798-A8B2-21180F74F659}" type="presOf" srcId="{5C10DB11-CB27-49D8-923B-D1415AC42EE7}" destId="{6E122DDC-E84F-489E-9C5D-8ECE6F114808}" srcOrd="0" destOrd="0" presId="urn:microsoft.com/office/officeart/2005/8/layout/hierarchy2"/>
    <dgm:cxn modelId="{67AB8293-CD7F-4852-9DFF-95177F72850D}" type="presOf" srcId="{0984DD7A-A75C-43C8-A176-E23F812EEA57}" destId="{42021DF1-BD35-4AE1-8A39-C33A6A8E129B}" srcOrd="0" destOrd="0" presId="urn:microsoft.com/office/officeart/2005/8/layout/hierarchy2"/>
    <dgm:cxn modelId="{C2B7A0B2-DCD7-463F-966A-70B0C69A08FA}" type="presOf" srcId="{82293810-4314-420E-A57C-6102F5B042E9}" destId="{C97B4A72-3A0F-47AA-8BBF-F53CBA88C083}" srcOrd="0" destOrd="0" presId="urn:microsoft.com/office/officeart/2005/8/layout/hierarchy2"/>
    <dgm:cxn modelId="{3003C825-2DDF-4781-A24E-D9EA188E5B39}" type="presOf" srcId="{AABBA0C6-A7F6-435B-BABA-ECB6EAE320EF}" destId="{8DB7C45F-69DE-48B2-8062-6BBD19F0507E}" srcOrd="0" destOrd="0" presId="urn:microsoft.com/office/officeart/2005/8/layout/hierarchy2"/>
    <dgm:cxn modelId="{C8F6C5AC-C002-400E-A15E-0B042D0AEF8F}" type="presOf" srcId="{CEB9A984-7C47-4FAF-820D-9C59C540F265}" destId="{DE22FB88-D6AE-4729-8A8D-B131404B68C2}" srcOrd="1" destOrd="0" presId="urn:microsoft.com/office/officeart/2005/8/layout/hierarchy2"/>
    <dgm:cxn modelId="{39DDD7E4-E5B6-4D73-A8C7-099FCF65EAA9}" type="presOf" srcId="{32B61B31-5DAC-44AA-A45D-14BCA7251822}" destId="{567BD978-19CA-4FA1-B96B-7B3B0EB175E2}" srcOrd="0" destOrd="0" presId="urn:microsoft.com/office/officeart/2005/8/layout/hierarchy2"/>
    <dgm:cxn modelId="{6550033A-24AE-4F9F-B3AA-C89895561386}" type="presOf" srcId="{1B56702C-4554-44BE-BA86-E1286805D2F1}" destId="{74CCCADC-0C76-403E-B440-192EDCEBB70D}" srcOrd="0" destOrd="0" presId="urn:microsoft.com/office/officeart/2005/8/layout/hierarchy2"/>
    <dgm:cxn modelId="{8BBD79A1-75A6-4927-9853-2F1299E8CD85}" type="presOf" srcId="{5EB3AFBE-7436-466B-9293-9D27BC8EC009}" destId="{E0D76E2A-FDB5-4B1B-A667-7014D7E13114}" srcOrd="0" destOrd="0" presId="urn:microsoft.com/office/officeart/2005/8/layout/hierarchy2"/>
    <dgm:cxn modelId="{3C5A5E34-72C2-4598-9001-A7A7F1199D15}" type="presOf" srcId="{2E427891-80D7-4762-8549-2B4ACA926F23}" destId="{960C294D-ECDA-4999-BB48-8C5BEB9BB2ED}" srcOrd="0" destOrd="0" presId="urn:microsoft.com/office/officeart/2005/8/layout/hierarchy2"/>
    <dgm:cxn modelId="{16CF5CD7-2D71-4CF7-B3B8-51B45018761C}" type="presOf" srcId="{709459EE-9504-4A9D-B2A9-ABD7D740A410}" destId="{A671704B-6540-45B9-A1CA-60F4D5ED018D}" srcOrd="0" destOrd="0" presId="urn:microsoft.com/office/officeart/2005/8/layout/hierarchy2"/>
    <dgm:cxn modelId="{968A0A7A-A063-4452-AEB2-0DDCA06505C9}" type="presOf" srcId="{840420D5-FC34-4093-88AF-7051044FCEF2}" destId="{4E4F5FCC-6BDA-4EE5-B7A3-B358073C24A7}" srcOrd="0" destOrd="0" presId="urn:microsoft.com/office/officeart/2005/8/layout/hierarchy2"/>
    <dgm:cxn modelId="{FF6F00C2-50A3-467D-B987-70119EC1D3C9}" type="presOf" srcId="{136CE892-82EA-4204-A189-246BEBB23AE8}" destId="{E683FD50-183C-4C93-A913-E26F5F344B1E}" srcOrd="1" destOrd="0" presId="urn:microsoft.com/office/officeart/2005/8/layout/hierarchy2"/>
    <dgm:cxn modelId="{0D29ADE4-667A-4AE5-A287-1FC27E44275B}" type="presOf" srcId="{3A900675-8333-466A-9F06-9C5764C03EBC}" destId="{DFC83FFC-09B8-4490-94E4-939E7ED6A4E4}" srcOrd="0" destOrd="0" presId="urn:microsoft.com/office/officeart/2005/8/layout/hierarchy2"/>
    <dgm:cxn modelId="{BC767AC2-7BAE-44C4-B570-A8A0F83595FD}" srcId="{1B56702C-4554-44BE-BA86-E1286805D2F1}" destId="{C651916B-5105-429F-BCE6-4DCF758B45F7}" srcOrd="1" destOrd="0" parTransId="{2E427891-80D7-4762-8549-2B4ACA926F23}" sibTransId="{FF4CA4C5-1EB0-433C-A2D4-4FCB7F353B2B}"/>
    <dgm:cxn modelId="{1DA92D6C-37A3-4830-BF91-AC3D0F3A0F06}" type="presOf" srcId="{C85E314C-39A1-417A-A91E-C453EB100A73}" destId="{551D58E5-B3B0-4F9E-910F-279FAE922413}" srcOrd="1" destOrd="0" presId="urn:microsoft.com/office/officeart/2005/8/layout/hierarchy2"/>
    <dgm:cxn modelId="{2E994B87-C1B4-485F-9C64-458F9976DD99}" type="presOf" srcId="{044C9E37-D236-4305-8372-D43402629744}" destId="{35AE4356-0816-4CDA-A08F-4FD994DB8C58}" srcOrd="0" destOrd="0" presId="urn:microsoft.com/office/officeart/2005/8/layout/hierarchy2"/>
    <dgm:cxn modelId="{0DA13698-0758-49DF-819F-E6C979BFAB63}" srcId="{5C10DB11-CB27-49D8-923B-D1415AC42EE7}" destId="{1B56702C-4554-44BE-BA86-E1286805D2F1}" srcOrd="2" destOrd="0" parTransId="{5EB3AFBE-7436-466B-9293-9D27BC8EC009}" sibTransId="{4B9B356D-6B5F-47FE-8A44-AB604DC66FE1}"/>
    <dgm:cxn modelId="{8E86B511-EE8F-4B8F-ADF7-440C387D5C55}" srcId="{3CE4D27A-6C81-4FF9-8B8B-C2ACA6DCE3F1}" destId="{044C9E37-D236-4305-8372-D43402629744}" srcOrd="0" destOrd="0" parTransId="{C85E314C-39A1-417A-A91E-C453EB100A73}" sibTransId="{37940393-36E7-40F3-885D-DD897795761A}"/>
    <dgm:cxn modelId="{BB7E2E3E-D6FA-495F-B6A0-2D1E13296287}" type="presOf" srcId="{136CE892-82EA-4204-A189-246BEBB23AE8}" destId="{565EB5BE-38A5-4CDF-9AE2-CB5C5CCF532C}" srcOrd="0" destOrd="0" presId="urn:microsoft.com/office/officeart/2005/8/layout/hierarchy2"/>
    <dgm:cxn modelId="{A2432E30-F0EA-4971-9B6E-9DD3DD50E6A1}" type="presOf" srcId="{BB908CD7-F16F-47A2-B99C-93CD8DDE03A0}" destId="{7D863D98-096A-436A-9A2F-001F1DF655DD}" srcOrd="1" destOrd="0" presId="urn:microsoft.com/office/officeart/2005/8/layout/hierarchy2"/>
    <dgm:cxn modelId="{2E843029-C300-48F2-A3F2-39EE42FFD804}" type="presOf" srcId="{602EF411-136C-4420-98AE-91D5EEDAA638}" destId="{C22060B6-68D5-4E46-A33E-D56321D43B5D}" srcOrd="0" destOrd="0" presId="urn:microsoft.com/office/officeart/2005/8/layout/hierarchy2"/>
    <dgm:cxn modelId="{D2AD8478-3B6C-467B-AAA9-609E7F5494C2}" type="presOf" srcId="{3A900675-8333-466A-9F06-9C5764C03EBC}" destId="{358F15DF-B2DD-4E67-93D7-EB0C795A7AA4}" srcOrd="1" destOrd="0" presId="urn:microsoft.com/office/officeart/2005/8/layout/hierarchy2"/>
    <dgm:cxn modelId="{A7A6693E-8729-4B0A-BF4B-90C5CCA75A61}" type="presOf" srcId="{C256560C-A8A1-497F-8D1B-0306F876F4EC}" destId="{2B4067D6-8985-418B-856F-D7DDD71FEE96}" srcOrd="0" destOrd="0" presId="urn:microsoft.com/office/officeart/2005/8/layout/hierarchy2"/>
    <dgm:cxn modelId="{35CCCD42-F036-4CAF-9863-7BC59A34BC6F}" srcId="{5C10DB11-CB27-49D8-923B-D1415AC42EE7}" destId="{3CE4D27A-6C81-4FF9-8B8B-C2ACA6DCE3F1}" srcOrd="0" destOrd="0" parTransId="{6B6A3669-0756-4B41-8458-2B67D3E450DC}" sibTransId="{4FAA40C9-15A4-4F8E-B2A5-C69B7FCFF815}"/>
    <dgm:cxn modelId="{3CD47DE3-3A93-474A-AF80-17EE37706FAF}" srcId="{C256560C-A8A1-497F-8D1B-0306F876F4EC}" destId="{0984DD7A-A75C-43C8-A176-E23F812EEA57}" srcOrd="0" destOrd="0" parTransId="{B940FCC2-156D-4010-A590-5CAC71710A67}" sibTransId="{23E3F879-745C-4ADE-BFFE-019F4E3E8CB9}"/>
    <dgm:cxn modelId="{3809D790-0676-4E95-8772-FCB62B30DC11}" type="presOf" srcId="{6B6A3669-0756-4B41-8458-2B67D3E450DC}" destId="{70B87DC7-3E62-4242-9F77-39A6E5870BA4}" srcOrd="1" destOrd="0" presId="urn:microsoft.com/office/officeart/2005/8/layout/hierarchy2"/>
    <dgm:cxn modelId="{DAA5BF9E-A982-4A49-B8A3-0EFF2C007989}" type="presOf" srcId="{3F43C101-7C62-4762-819A-548B7EAF5D9E}" destId="{83D60B83-1562-4B8F-A01C-172E79EA33E7}" srcOrd="0" destOrd="0" presId="urn:microsoft.com/office/officeart/2005/8/layout/hierarchy2"/>
    <dgm:cxn modelId="{E86F33DF-4A4C-4F74-AA81-3CCE0A25B3D6}" type="presOf" srcId="{C85E314C-39A1-417A-A91E-C453EB100A73}" destId="{F0333FA6-0FEF-47E9-8D3E-BFD55BA7B6A1}" srcOrd="0" destOrd="0" presId="urn:microsoft.com/office/officeart/2005/8/layout/hierarchy2"/>
    <dgm:cxn modelId="{32286356-F78C-4FCF-A751-90B1892071B0}" type="presOf" srcId="{ED23728D-F458-4C60-A2F0-810A61AF9915}" destId="{22D3B1AB-6F04-49E8-A406-87040A519D7E}" srcOrd="1" destOrd="0" presId="urn:microsoft.com/office/officeart/2005/8/layout/hierarchy2"/>
    <dgm:cxn modelId="{BCA6E25B-9B4D-4340-A601-7CD75073516F}" type="presParOf" srcId="{8DB7C45F-69DE-48B2-8062-6BBD19F0507E}" destId="{C58AC480-1669-48EC-BDEB-6C4002F91915}" srcOrd="0" destOrd="0" presId="urn:microsoft.com/office/officeart/2005/8/layout/hierarchy2"/>
    <dgm:cxn modelId="{3BBBD18D-4511-4600-A683-B3B47CDA7631}" type="presParOf" srcId="{C58AC480-1669-48EC-BDEB-6C4002F91915}" destId="{6E122DDC-E84F-489E-9C5D-8ECE6F114808}" srcOrd="0" destOrd="0" presId="urn:microsoft.com/office/officeart/2005/8/layout/hierarchy2"/>
    <dgm:cxn modelId="{AA86695E-7260-4468-838D-A6B4022F9300}" type="presParOf" srcId="{C58AC480-1669-48EC-BDEB-6C4002F91915}" destId="{63B7F4F9-3220-4CCE-9608-35C3AB24D374}" srcOrd="1" destOrd="0" presId="urn:microsoft.com/office/officeart/2005/8/layout/hierarchy2"/>
    <dgm:cxn modelId="{F908F930-17A8-4FFA-BE80-5723C63EFABF}" type="presParOf" srcId="{63B7F4F9-3220-4CCE-9608-35C3AB24D374}" destId="{CE1A8F6D-6D3B-462B-9D93-85A47F0C9926}" srcOrd="0" destOrd="0" presId="urn:microsoft.com/office/officeart/2005/8/layout/hierarchy2"/>
    <dgm:cxn modelId="{CA6CEB47-8703-46B3-ACA8-E8B13672C4FE}" type="presParOf" srcId="{CE1A8F6D-6D3B-462B-9D93-85A47F0C9926}" destId="{70B87DC7-3E62-4242-9F77-39A6E5870BA4}" srcOrd="0" destOrd="0" presId="urn:microsoft.com/office/officeart/2005/8/layout/hierarchy2"/>
    <dgm:cxn modelId="{9C3B51CA-3ED8-4DED-B882-26239E7B98CC}" type="presParOf" srcId="{63B7F4F9-3220-4CCE-9608-35C3AB24D374}" destId="{8EBA75EB-9C39-4776-83D4-3792EC9282D4}" srcOrd="1" destOrd="0" presId="urn:microsoft.com/office/officeart/2005/8/layout/hierarchy2"/>
    <dgm:cxn modelId="{3978A7A6-9A41-456D-BEE0-22A008FA0590}" type="presParOf" srcId="{8EBA75EB-9C39-4776-83D4-3792EC9282D4}" destId="{CB389CE2-EF98-4AE6-A1CB-9F872E16B7D9}" srcOrd="0" destOrd="0" presId="urn:microsoft.com/office/officeart/2005/8/layout/hierarchy2"/>
    <dgm:cxn modelId="{3058E602-1F20-4726-A703-C38FBC9E68C5}" type="presParOf" srcId="{8EBA75EB-9C39-4776-83D4-3792EC9282D4}" destId="{E1B8CCD6-F35B-47E8-8F97-89F848A7BA40}" srcOrd="1" destOrd="0" presId="urn:microsoft.com/office/officeart/2005/8/layout/hierarchy2"/>
    <dgm:cxn modelId="{BAB1833B-2ABA-4617-A21F-23C6674E8587}" type="presParOf" srcId="{E1B8CCD6-F35B-47E8-8F97-89F848A7BA40}" destId="{F0333FA6-0FEF-47E9-8D3E-BFD55BA7B6A1}" srcOrd="0" destOrd="0" presId="urn:microsoft.com/office/officeart/2005/8/layout/hierarchy2"/>
    <dgm:cxn modelId="{A9C7D47B-EB46-418E-B06F-B02435A41FC5}" type="presParOf" srcId="{F0333FA6-0FEF-47E9-8D3E-BFD55BA7B6A1}" destId="{551D58E5-B3B0-4F9E-910F-279FAE922413}" srcOrd="0" destOrd="0" presId="urn:microsoft.com/office/officeart/2005/8/layout/hierarchy2"/>
    <dgm:cxn modelId="{0D4A6104-6C1B-4D67-B04D-1CD8A30550C5}" type="presParOf" srcId="{E1B8CCD6-F35B-47E8-8F97-89F848A7BA40}" destId="{895DFD07-338E-479F-BD78-2A121D64F830}" srcOrd="1" destOrd="0" presId="urn:microsoft.com/office/officeart/2005/8/layout/hierarchy2"/>
    <dgm:cxn modelId="{B545A574-03FC-44A3-AA4C-BCA4B5C0A70D}" type="presParOf" srcId="{895DFD07-338E-479F-BD78-2A121D64F830}" destId="{35AE4356-0816-4CDA-A08F-4FD994DB8C58}" srcOrd="0" destOrd="0" presId="urn:microsoft.com/office/officeart/2005/8/layout/hierarchy2"/>
    <dgm:cxn modelId="{3777ADD4-6700-48DD-872F-D6E75842661B}" type="presParOf" srcId="{895DFD07-338E-479F-BD78-2A121D64F830}" destId="{026F7CDF-C448-4DB1-A6B8-1B5E4DB438D7}" srcOrd="1" destOrd="0" presId="urn:microsoft.com/office/officeart/2005/8/layout/hierarchy2"/>
    <dgm:cxn modelId="{CBE434CC-9ADD-4557-A063-51FF2323CF54}" type="presParOf" srcId="{026F7CDF-C448-4DB1-A6B8-1B5E4DB438D7}" destId="{88D26021-CEA8-4FBA-A26B-92E01ED21C46}" srcOrd="0" destOrd="0" presId="urn:microsoft.com/office/officeart/2005/8/layout/hierarchy2"/>
    <dgm:cxn modelId="{E7D4F81D-BFA7-4ABC-B0EC-F4E08785E499}" type="presParOf" srcId="{88D26021-CEA8-4FBA-A26B-92E01ED21C46}" destId="{22D3B1AB-6F04-49E8-A406-87040A519D7E}" srcOrd="0" destOrd="0" presId="urn:microsoft.com/office/officeart/2005/8/layout/hierarchy2"/>
    <dgm:cxn modelId="{9DD662E4-63E4-4FCA-9770-D11A09613E4C}" type="presParOf" srcId="{026F7CDF-C448-4DB1-A6B8-1B5E4DB438D7}" destId="{D79817FE-C39D-4E85-A3CB-5E241A829BFD}" srcOrd="1" destOrd="0" presId="urn:microsoft.com/office/officeart/2005/8/layout/hierarchy2"/>
    <dgm:cxn modelId="{AD592EBE-EA21-4B0A-9325-60A8E55DD078}" type="presParOf" srcId="{D79817FE-C39D-4E85-A3CB-5E241A829BFD}" destId="{845509A0-F9D4-43DA-A26A-2907162055D7}" srcOrd="0" destOrd="0" presId="urn:microsoft.com/office/officeart/2005/8/layout/hierarchy2"/>
    <dgm:cxn modelId="{FD516E20-EAE1-48D0-A1A5-151F21DEF6D6}" type="presParOf" srcId="{D79817FE-C39D-4E85-A3CB-5E241A829BFD}" destId="{057C4E4A-ED22-4677-9D7D-3C752645D5D3}" srcOrd="1" destOrd="0" presId="urn:microsoft.com/office/officeart/2005/8/layout/hierarchy2"/>
    <dgm:cxn modelId="{B5130BCF-5868-4170-B905-590B41A3A407}" type="presParOf" srcId="{026F7CDF-C448-4DB1-A6B8-1B5E4DB438D7}" destId="{C22060B6-68D5-4E46-A33E-D56321D43B5D}" srcOrd="2" destOrd="0" presId="urn:microsoft.com/office/officeart/2005/8/layout/hierarchy2"/>
    <dgm:cxn modelId="{62F04126-210E-46FB-86BE-F9301879CC00}" type="presParOf" srcId="{C22060B6-68D5-4E46-A33E-D56321D43B5D}" destId="{16AD263A-A15F-419A-A828-A78DC9E59D70}" srcOrd="0" destOrd="0" presId="urn:microsoft.com/office/officeart/2005/8/layout/hierarchy2"/>
    <dgm:cxn modelId="{838E9C4B-0BF0-48C1-8B01-A3A7B5F97F0B}" type="presParOf" srcId="{026F7CDF-C448-4DB1-A6B8-1B5E4DB438D7}" destId="{D394FED5-894A-44DA-8626-5C36AC7FAE08}" srcOrd="3" destOrd="0" presId="urn:microsoft.com/office/officeart/2005/8/layout/hierarchy2"/>
    <dgm:cxn modelId="{1CF76952-D896-4C9F-9FE9-6B005EB0A3A2}" type="presParOf" srcId="{D394FED5-894A-44DA-8626-5C36AC7FAE08}" destId="{ABD32CAB-0974-493A-99B9-0C324B9605A0}" srcOrd="0" destOrd="0" presId="urn:microsoft.com/office/officeart/2005/8/layout/hierarchy2"/>
    <dgm:cxn modelId="{E98A1013-1460-414B-98FE-AD9562FC1D32}" type="presParOf" srcId="{D394FED5-894A-44DA-8626-5C36AC7FAE08}" destId="{8ADCBFDB-D308-4E2C-A0C9-DBB5AA4F69AF}" srcOrd="1" destOrd="0" presId="urn:microsoft.com/office/officeart/2005/8/layout/hierarchy2"/>
    <dgm:cxn modelId="{3FC4A6BD-0A4B-4A7C-908D-A612207C1593}" type="presParOf" srcId="{026F7CDF-C448-4DB1-A6B8-1B5E4DB438D7}" destId="{DFC83FFC-09B8-4490-94E4-939E7ED6A4E4}" srcOrd="4" destOrd="0" presId="urn:microsoft.com/office/officeart/2005/8/layout/hierarchy2"/>
    <dgm:cxn modelId="{B3B01B5B-2BB2-47B4-8469-42AED677457D}" type="presParOf" srcId="{DFC83FFC-09B8-4490-94E4-939E7ED6A4E4}" destId="{358F15DF-B2DD-4E67-93D7-EB0C795A7AA4}" srcOrd="0" destOrd="0" presId="urn:microsoft.com/office/officeart/2005/8/layout/hierarchy2"/>
    <dgm:cxn modelId="{E1B3C52D-2794-46E9-923D-DD88FB4ECDF7}" type="presParOf" srcId="{026F7CDF-C448-4DB1-A6B8-1B5E4DB438D7}" destId="{EB49CED3-E64C-4B3F-826A-DC858502F21C}" srcOrd="5" destOrd="0" presId="urn:microsoft.com/office/officeart/2005/8/layout/hierarchy2"/>
    <dgm:cxn modelId="{F423E1C0-934C-4B63-801F-10DC04B7396A}" type="presParOf" srcId="{EB49CED3-E64C-4B3F-826A-DC858502F21C}" destId="{A671704B-6540-45B9-A1CA-60F4D5ED018D}" srcOrd="0" destOrd="0" presId="urn:microsoft.com/office/officeart/2005/8/layout/hierarchy2"/>
    <dgm:cxn modelId="{376C70D6-EACF-4348-AA68-965ED436ECF9}" type="presParOf" srcId="{EB49CED3-E64C-4B3F-826A-DC858502F21C}" destId="{5F59FD67-CED3-4719-BC1D-65F5598985FD}" srcOrd="1" destOrd="0" presId="urn:microsoft.com/office/officeart/2005/8/layout/hierarchy2"/>
    <dgm:cxn modelId="{688D1301-EF35-40AC-8EF9-34ED6093140E}" type="presParOf" srcId="{63B7F4F9-3220-4CCE-9608-35C3AB24D374}" destId="{A76E7B87-E69F-4D87-A9A9-20E08B61C943}" srcOrd="2" destOrd="0" presId="urn:microsoft.com/office/officeart/2005/8/layout/hierarchy2"/>
    <dgm:cxn modelId="{DBC233C9-6826-4EB8-9B87-228FCB2E244A}" type="presParOf" srcId="{A76E7B87-E69F-4D87-A9A9-20E08B61C943}" destId="{7E67651A-E77C-46E5-B7A3-79F6C0713201}" srcOrd="0" destOrd="0" presId="urn:microsoft.com/office/officeart/2005/8/layout/hierarchy2"/>
    <dgm:cxn modelId="{6B4DB38E-0EB2-4D3F-961D-A953A22C590D}" type="presParOf" srcId="{63B7F4F9-3220-4CCE-9608-35C3AB24D374}" destId="{AF285481-E105-426C-B72A-52FBF3EF67B9}" srcOrd="3" destOrd="0" presId="urn:microsoft.com/office/officeart/2005/8/layout/hierarchy2"/>
    <dgm:cxn modelId="{4BF6EEDD-F0C0-49A8-B64D-412330E9D79C}" type="presParOf" srcId="{AF285481-E105-426C-B72A-52FBF3EF67B9}" destId="{62DC6F97-3B3C-47BE-BC38-B48A26DC5572}" srcOrd="0" destOrd="0" presId="urn:microsoft.com/office/officeart/2005/8/layout/hierarchy2"/>
    <dgm:cxn modelId="{392162FA-0BA5-46BB-A003-3107EE8DDCAD}" type="presParOf" srcId="{AF285481-E105-426C-B72A-52FBF3EF67B9}" destId="{450E2917-CF69-4017-B56B-9FD37439AF73}" srcOrd="1" destOrd="0" presId="urn:microsoft.com/office/officeart/2005/8/layout/hierarchy2"/>
    <dgm:cxn modelId="{91524C83-03F6-42A4-80B3-3D2D22A42120}" type="presParOf" srcId="{450E2917-CF69-4017-B56B-9FD37439AF73}" destId="{83D60B83-1562-4B8F-A01C-172E79EA33E7}" srcOrd="0" destOrd="0" presId="urn:microsoft.com/office/officeart/2005/8/layout/hierarchy2"/>
    <dgm:cxn modelId="{267D6846-2800-4881-9A27-02652E85065F}" type="presParOf" srcId="{83D60B83-1562-4B8F-A01C-172E79EA33E7}" destId="{DFD17CBE-D23D-4654-8ED0-4E2EE31FFE7B}" srcOrd="0" destOrd="0" presId="urn:microsoft.com/office/officeart/2005/8/layout/hierarchy2"/>
    <dgm:cxn modelId="{D451151D-6D7E-4E44-84C0-BA00E52E3DC2}" type="presParOf" srcId="{450E2917-CF69-4017-B56B-9FD37439AF73}" destId="{5378BB4B-1785-49F4-AEBB-4EE9E64B07F7}" srcOrd="1" destOrd="0" presId="urn:microsoft.com/office/officeart/2005/8/layout/hierarchy2"/>
    <dgm:cxn modelId="{0E1D30D7-EFDF-47D8-B958-5296D2A9A1B6}" type="presParOf" srcId="{5378BB4B-1785-49F4-AEBB-4EE9E64B07F7}" destId="{4E4F5FCC-6BDA-4EE5-B7A3-B358073C24A7}" srcOrd="0" destOrd="0" presId="urn:microsoft.com/office/officeart/2005/8/layout/hierarchy2"/>
    <dgm:cxn modelId="{73D48A6F-75D2-43F2-A230-8B6BC58AE498}" type="presParOf" srcId="{5378BB4B-1785-49F4-AEBB-4EE9E64B07F7}" destId="{217C4597-B7B9-4274-BCA1-C3D689F7E9E7}" srcOrd="1" destOrd="0" presId="urn:microsoft.com/office/officeart/2005/8/layout/hierarchy2"/>
    <dgm:cxn modelId="{497B7E57-13C7-4E4D-9857-C6E36F0B334F}" type="presParOf" srcId="{450E2917-CF69-4017-B56B-9FD37439AF73}" destId="{35FBE072-88BC-4703-8278-3CF27455B550}" srcOrd="2" destOrd="0" presId="urn:microsoft.com/office/officeart/2005/8/layout/hierarchy2"/>
    <dgm:cxn modelId="{D5F0834F-D99D-414E-82D6-883B767DF440}" type="presParOf" srcId="{35FBE072-88BC-4703-8278-3CF27455B550}" destId="{7D863D98-096A-436A-9A2F-001F1DF655DD}" srcOrd="0" destOrd="0" presId="urn:microsoft.com/office/officeart/2005/8/layout/hierarchy2"/>
    <dgm:cxn modelId="{7A8A9D61-9883-49E8-9534-61F9C50BF3A4}" type="presParOf" srcId="{450E2917-CF69-4017-B56B-9FD37439AF73}" destId="{102DC941-DF86-40E6-AA4C-48AB5BE8B914}" srcOrd="3" destOrd="0" presId="urn:microsoft.com/office/officeart/2005/8/layout/hierarchy2"/>
    <dgm:cxn modelId="{B40868B4-E176-4C1C-BBD9-92F5895EB329}" type="presParOf" srcId="{102DC941-DF86-40E6-AA4C-48AB5BE8B914}" destId="{01E2967E-BFD2-4D38-A371-C4B87B937C55}" srcOrd="0" destOrd="0" presId="urn:microsoft.com/office/officeart/2005/8/layout/hierarchy2"/>
    <dgm:cxn modelId="{17B8BE90-01F7-472A-8C76-7EA46D3EB354}" type="presParOf" srcId="{102DC941-DF86-40E6-AA4C-48AB5BE8B914}" destId="{ACD3F737-DE67-4C09-A45D-E321F6EF9E73}" srcOrd="1" destOrd="0" presId="urn:microsoft.com/office/officeart/2005/8/layout/hierarchy2"/>
    <dgm:cxn modelId="{AAA187B5-CC62-4F39-90A4-B294DCCF2708}" type="presParOf" srcId="{ACD3F737-DE67-4C09-A45D-E321F6EF9E73}" destId="{CAE635F6-10A9-4EE3-896D-665E7EFCF19F}" srcOrd="0" destOrd="0" presId="urn:microsoft.com/office/officeart/2005/8/layout/hierarchy2"/>
    <dgm:cxn modelId="{9E8E55BB-7B3B-49EA-BE1B-3DE44315ABD8}" type="presParOf" srcId="{CAE635F6-10A9-4EE3-896D-665E7EFCF19F}" destId="{4F9BF26F-C492-4F59-8D55-C3B70367B607}" srcOrd="0" destOrd="0" presId="urn:microsoft.com/office/officeart/2005/8/layout/hierarchy2"/>
    <dgm:cxn modelId="{2FEE63F9-0A2D-4EBE-B94C-6DA7B925ED55}" type="presParOf" srcId="{ACD3F737-DE67-4C09-A45D-E321F6EF9E73}" destId="{8FD8B543-8516-461A-BEDE-CCE98D7AC79A}" srcOrd="1" destOrd="0" presId="urn:microsoft.com/office/officeart/2005/8/layout/hierarchy2"/>
    <dgm:cxn modelId="{77262775-4DA1-4434-9957-A291BFBF81FC}" type="presParOf" srcId="{8FD8B543-8516-461A-BEDE-CCE98D7AC79A}" destId="{7BA2CAD1-4EC0-4FB3-8C9F-6CFB1157B119}" srcOrd="0" destOrd="0" presId="urn:microsoft.com/office/officeart/2005/8/layout/hierarchy2"/>
    <dgm:cxn modelId="{9B3BF6F5-E108-4282-9B17-770FDC5D6F48}" type="presParOf" srcId="{8FD8B543-8516-461A-BEDE-CCE98D7AC79A}" destId="{58843042-2645-4388-A51D-B27476512631}" srcOrd="1" destOrd="0" presId="urn:microsoft.com/office/officeart/2005/8/layout/hierarchy2"/>
    <dgm:cxn modelId="{226990A3-4F01-4D5D-A725-A3B516EB0750}" type="presParOf" srcId="{450E2917-CF69-4017-B56B-9FD37439AF73}" destId="{A729426F-D7F9-4C56-B38E-6DAAE5A8D8C9}" srcOrd="4" destOrd="0" presId="urn:microsoft.com/office/officeart/2005/8/layout/hierarchy2"/>
    <dgm:cxn modelId="{33D5EF05-2755-46B7-BFC8-8A226EF533E2}" type="presParOf" srcId="{A729426F-D7F9-4C56-B38E-6DAAE5A8D8C9}" destId="{DE22FB88-D6AE-4729-8A8D-B131404B68C2}" srcOrd="0" destOrd="0" presId="urn:microsoft.com/office/officeart/2005/8/layout/hierarchy2"/>
    <dgm:cxn modelId="{A4B7A12E-B93A-49B0-A590-DE0FCAAA11E8}" type="presParOf" srcId="{450E2917-CF69-4017-B56B-9FD37439AF73}" destId="{2E75252D-A6FE-4725-9EE8-0008192246F7}" srcOrd="5" destOrd="0" presId="urn:microsoft.com/office/officeart/2005/8/layout/hierarchy2"/>
    <dgm:cxn modelId="{8797F98A-F7A7-46E2-9297-E0BD8EC4D581}" type="presParOf" srcId="{2E75252D-A6FE-4725-9EE8-0008192246F7}" destId="{24E9705F-E5CD-45E2-8E4F-EBD830187967}" srcOrd="0" destOrd="0" presId="urn:microsoft.com/office/officeart/2005/8/layout/hierarchy2"/>
    <dgm:cxn modelId="{13728EC8-839F-462E-9E43-E63160F0ABA2}" type="presParOf" srcId="{2E75252D-A6FE-4725-9EE8-0008192246F7}" destId="{2AE03FF6-4513-4B0E-8C46-415D14FA5996}" srcOrd="1" destOrd="0" presId="urn:microsoft.com/office/officeart/2005/8/layout/hierarchy2"/>
    <dgm:cxn modelId="{80457470-1622-497F-B2FD-505A7725AC17}" type="presParOf" srcId="{2AE03FF6-4513-4B0E-8C46-415D14FA5996}" destId="{565EB5BE-38A5-4CDF-9AE2-CB5C5CCF532C}" srcOrd="0" destOrd="0" presId="urn:microsoft.com/office/officeart/2005/8/layout/hierarchy2"/>
    <dgm:cxn modelId="{39EF4E7A-8CAE-4927-BD7C-98D8D696E82B}" type="presParOf" srcId="{565EB5BE-38A5-4CDF-9AE2-CB5C5CCF532C}" destId="{E683FD50-183C-4C93-A913-E26F5F344B1E}" srcOrd="0" destOrd="0" presId="urn:microsoft.com/office/officeart/2005/8/layout/hierarchy2"/>
    <dgm:cxn modelId="{A276D665-3A72-42CB-823F-DD2F0E4EDE53}" type="presParOf" srcId="{2AE03FF6-4513-4B0E-8C46-415D14FA5996}" destId="{06B185DD-9ACB-41FC-87FF-A008B0925B88}" srcOrd="1" destOrd="0" presId="urn:microsoft.com/office/officeart/2005/8/layout/hierarchy2"/>
    <dgm:cxn modelId="{BB9239AC-A411-433C-8E73-F5B6CF95C829}" type="presParOf" srcId="{06B185DD-9ACB-41FC-87FF-A008B0925B88}" destId="{C97B4A72-3A0F-47AA-8BBF-F53CBA88C083}" srcOrd="0" destOrd="0" presId="urn:microsoft.com/office/officeart/2005/8/layout/hierarchy2"/>
    <dgm:cxn modelId="{9E142346-C155-4353-A892-8B460F1E54AA}" type="presParOf" srcId="{06B185DD-9ACB-41FC-87FF-A008B0925B88}" destId="{13C4B776-57F5-4DDC-9F6D-3282545CAED8}" srcOrd="1" destOrd="0" presId="urn:microsoft.com/office/officeart/2005/8/layout/hierarchy2"/>
    <dgm:cxn modelId="{561A464B-E2F5-4A9A-9E6E-14D145868757}" type="presParOf" srcId="{63B7F4F9-3220-4CCE-9608-35C3AB24D374}" destId="{E0D76E2A-FDB5-4B1B-A667-7014D7E13114}" srcOrd="4" destOrd="0" presId="urn:microsoft.com/office/officeart/2005/8/layout/hierarchy2"/>
    <dgm:cxn modelId="{37722541-0CB9-40E8-8A7A-FAFD6459DEF4}" type="presParOf" srcId="{E0D76E2A-FDB5-4B1B-A667-7014D7E13114}" destId="{927A084E-30DA-4449-B8D5-1809572E84DF}" srcOrd="0" destOrd="0" presId="urn:microsoft.com/office/officeart/2005/8/layout/hierarchy2"/>
    <dgm:cxn modelId="{FC6B0117-6768-4403-846B-8C1866F0E501}" type="presParOf" srcId="{63B7F4F9-3220-4CCE-9608-35C3AB24D374}" destId="{B13A5BFC-84E1-498C-A850-BE496297B6DB}" srcOrd="5" destOrd="0" presId="urn:microsoft.com/office/officeart/2005/8/layout/hierarchy2"/>
    <dgm:cxn modelId="{19E744E7-5778-4D3F-9AB4-78336408628D}" type="presParOf" srcId="{B13A5BFC-84E1-498C-A850-BE496297B6DB}" destId="{74CCCADC-0C76-403E-B440-192EDCEBB70D}" srcOrd="0" destOrd="0" presId="urn:microsoft.com/office/officeart/2005/8/layout/hierarchy2"/>
    <dgm:cxn modelId="{2402560E-CCE5-4406-94EC-E75222610A9C}" type="presParOf" srcId="{B13A5BFC-84E1-498C-A850-BE496297B6DB}" destId="{8B23B5B1-5F9F-44C5-928B-28E5712E7F13}" srcOrd="1" destOrd="0" presId="urn:microsoft.com/office/officeart/2005/8/layout/hierarchy2"/>
    <dgm:cxn modelId="{EDCD86BD-2759-4A1C-91E5-B2BA5E9BDDBF}" type="presParOf" srcId="{8B23B5B1-5F9F-44C5-928B-28E5712E7F13}" destId="{567BD978-19CA-4FA1-B96B-7B3B0EB175E2}" srcOrd="0" destOrd="0" presId="urn:microsoft.com/office/officeart/2005/8/layout/hierarchy2"/>
    <dgm:cxn modelId="{497B85A7-A850-4066-9281-4AF7B123E3FE}" type="presParOf" srcId="{567BD978-19CA-4FA1-B96B-7B3B0EB175E2}" destId="{D05CCCA6-E9BF-49F5-AD42-A3EDE7B94CF2}" srcOrd="0" destOrd="0" presId="urn:microsoft.com/office/officeart/2005/8/layout/hierarchy2"/>
    <dgm:cxn modelId="{1DCD358F-D466-4335-B8B7-A152A4548652}" type="presParOf" srcId="{8B23B5B1-5F9F-44C5-928B-28E5712E7F13}" destId="{98C957C6-417B-475B-8BFE-30C9084A3E8D}" srcOrd="1" destOrd="0" presId="urn:microsoft.com/office/officeart/2005/8/layout/hierarchy2"/>
    <dgm:cxn modelId="{02AE9A21-1F7E-4868-9D68-C618DCE67686}" type="presParOf" srcId="{98C957C6-417B-475B-8BFE-30C9084A3E8D}" destId="{2B4067D6-8985-418B-856F-D7DDD71FEE96}" srcOrd="0" destOrd="0" presId="urn:microsoft.com/office/officeart/2005/8/layout/hierarchy2"/>
    <dgm:cxn modelId="{CE5DFD12-1FF8-4E3A-8846-D97E9DC799EA}" type="presParOf" srcId="{98C957C6-417B-475B-8BFE-30C9084A3E8D}" destId="{8135CE93-DFCD-45FC-9A61-24C53B8F0D48}" srcOrd="1" destOrd="0" presId="urn:microsoft.com/office/officeart/2005/8/layout/hierarchy2"/>
    <dgm:cxn modelId="{4E8F37C9-36C2-4216-B183-2D86579FEEE2}" type="presParOf" srcId="{8135CE93-DFCD-45FC-9A61-24C53B8F0D48}" destId="{A0016A2B-8960-4F5B-AEE5-AC8F7603EA77}" srcOrd="0" destOrd="0" presId="urn:microsoft.com/office/officeart/2005/8/layout/hierarchy2"/>
    <dgm:cxn modelId="{1C2814D7-A2B7-4D93-A25A-E5842D268805}" type="presParOf" srcId="{A0016A2B-8960-4F5B-AEE5-AC8F7603EA77}" destId="{C3CC3DA3-0EF7-4ABF-9EB9-84E05CA29BDB}" srcOrd="0" destOrd="0" presId="urn:microsoft.com/office/officeart/2005/8/layout/hierarchy2"/>
    <dgm:cxn modelId="{F85E12A9-B47C-49DF-88B7-9213114D1C21}" type="presParOf" srcId="{8135CE93-DFCD-45FC-9A61-24C53B8F0D48}" destId="{C07910A0-059E-495C-B091-1E1DDC0DA9AD}" srcOrd="1" destOrd="0" presId="urn:microsoft.com/office/officeart/2005/8/layout/hierarchy2"/>
    <dgm:cxn modelId="{DA890369-78F0-4D4D-B33F-F73DA7AAB71B}" type="presParOf" srcId="{C07910A0-059E-495C-B091-1E1DDC0DA9AD}" destId="{42021DF1-BD35-4AE1-8A39-C33A6A8E129B}" srcOrd="0" destOrd="0" presId="urn:microsoft.com/office/officeart/2005/8/layout/hierarchy2"/>
    <dgm:cxn modelId="{0230C3C6-A4E4-40C5-98D5-9F2D0DA81EB2}" type="presParOf" srcId="{C07910A0-059E-495C-B091-1E1DDC0DA9AD}" destId="{FEB606BA-0EEE-4FE4-BE99-F5AD05BC39F5}" srcOrd="1" destOrd="0" presId="urn:microsoft.com/office/officeart/2005/8/layout/hierarchy2"/>
    <dgm:cxn modelId="{814B2DD2-3382-4B3A-A20C-1EA4E5614DD8}" type="presParOf" srcId="{8B23B5B1-5F9F-44C5-928B-28E5712E7F13}" destId="{960C294D-ECDA-4999-BB48-8C5BEB9BB2ED}" srcOrd="2" destOrd="0" presId="urn:microsoft.com/office/officeart/2005/8/layout/hierarchy2"/>
    <dgm:cxn modelId="{DE126224-34AD-4EF1-838F-EFFAA74D2247}" type="presParOf" srcId="{960C294D-ECDA-4999-BB48-8C5BEB9BB2ED}" destId="{504534FC-E7B7-4AB0-B263-035912250EC6}" srcOrd="0" destOrd="0" presId="urn:microsoft.com/office/officeart/2005/8/layout/hierarchy2"/>
    <dgm:cxn modelId="{C05B549E-F597-435C-A90C-30CDB60548B7}" type="presParOf" srcId="{8B23B5B1-5F9F-44C5-928B-28E5712E7F13}" destId="{8A9B4B07-F462-4B60-9586-2E1EB84C7967}" srcOrd="3" destOrd="0" presId="urn:microsoft.com/office/officeart/2005/8/layout/hierarchy2"/>
    <dgm:cxn modelId="{22240051-1100-4B50-97CC-5ADC11C1D930}" type="presParOf" srcId="{8A9B4B07-F462-4B60-9586-2E1EB84C7967}" destId="{F8909CE3-B219-4210-BFD4-91DA55D147E0}" srcOrd="0" destOrd="0" presId="urn:microsoft.com/office/officeart/2005/8/layout/hierarchy2"/>
    <dgm:cxn modelId="{195942E4-9364-4EBC-8334-91A1CABCBA21}" type="presParOf" srcId="{8A9B4B07-F462-4B60-9586-2E1EB84C7967}" destId="{224CD727-7837-468E-A118-9272DBC6C12D}" srcOrd="1" destOrd="0" presId="urn:microsoft.com/office/officeart/2005/8/layout/hierarchy2"/>
    <dgm:cxn modelId="{E79D7908-329A-455F-93CD-1F66420B2506}" type="presParOf" srcId="{8B23B5B1-5F9F-44C5-928B-28E5712E7F13}" destId="{A91B684C-A7FA-4465-BB04-C12FD45227BB}" srcOrd="4" destOrd="0" presId="urn:microsoft.com/office/officeart/2005/8/layout/hierarchy2"/>
    <dgm:cxn modelId="{FD2A72C8-77B1-4315-8126-9E64974EC121}" type="presParOf" srcId="{A91B684C-A7FA-4465-BB04-C12FD45227BB}" destId="{51E1F0D9-3022-4281-B263-46F45ACC0AAC}" srcOrd="0" destOrd="0" presId="urn:microsoft.com/office/officeart/2005/8/layout/hierarchy2"/>
    <dgm:cxn modelId="{3E8F3CEB-B0C2-4793-957A-FB4103CE5F24}" type="presParOf" srcId="{8B23B5B1-5F9F-44C5-928B-28E5712E7F13}" destId="{008AB152-76E3-48D5-BB51-6ABE7DEAA3A1}" srcOrd="5" destOrd="0" presId="urn:microsoft.com/office/officeart/2005/8/layout/hierarchy2"/>
    <dgm:cxn modelId="{3DC8083E-25DB-489B-8A9B-7F1F04E6B684}" type="presParOf" srcId="{008AB152-76E3-48D5-BB51-6ABE7DEAA3A1}" destId="{B5688048-A37C-4B4C-8C80-1884B950A64D}" srcOrd="0" destOrd="0" presId="urn:microsoft.com/office/officeart/2005/8/layout/hierarchy2"/>
    <dgm:cxn modelId="{930A73AA-A2AB-428F-B39F-216DB1D17D15}" type="presParOf" srcId="{008AB152-76E3-48D5-BB51-6ABE7DEAA3A1}" destId="{C1573413-68C1-4E1E-9F84-BD92B378FED2}" srcOrd="1" destOrd="0" presId="urn:microsoft.com/office/officeart/2005/8/layout/hierarchy2"/>
    <dgm:cxn modelId="{DBC5FA13-CA8B-4103-A1D4-07F465A71CC5}" type="presParOf" srcId="{C1573413-68C1-4E1E-9F84-BD92B378FED2}" destId="{C42D0941-1ECC-4F6F-A0E2-4C7E241D9AFD}" srcOrd="0" destOrd="0" presId="urn:microsoft.com/office/officeart/2005/8/layout/hierarchy2"/>
    <dgm:cxn modelId="{C8EA8772-00D2-4B4C-8F44-90F48B2FC8C0}" type="presParOf" srcId="{C42D0941-1ECC-4F6F-A0E2-4C7E241D9AFD}" destId="{998BAB8A-EA92-4979-91D2-DCD889A14E46}" srcOrd="0" destOrd="0" presId="urn:microsoft.com/office/officeart/2005/8/layout/hierarchy2"/>
    <dgm:cxn modelId="{4007C22F-6AD0-41DD-82DE-FDAEAE795CD2}" type="presParOf" srcId="{C1573413-68C1-4E1E-9F84-BD92B378FED2}" destId="{BAAB48DE-49E5-491C-9725-F223AD82247D}" srcOrd="1" destOrd="0" presId="urn:microsoft.com/office/officeart/2005/8/layout/hierarchy2"/>
    <dgm:cxn modelId="{46BF88FA-78CA-4FD8-BCB3-10E69D72031A}" type="presParOf" srcId="{BAAB48DE-49E5-491C-9725-F223AD82247D}" destId="{CDF81A9C-D7C9-41A5-A304-407E3158BF4D}" srcOrd="0" destOrd="0" presId="urn:microsoft.com/office/officeart/2005/8/layout/hierarchy2"/>
    <dgm:cxn modelId="{2B3D89DC-D147-49C2-9AB2-F32DBAF34ECA}" type="presParOf" srcId="{BAAB48DE-49E5-491C-9725-F223AD82247D}" destId="{6F7A9557-CA33-4DEC-B227-AFF8132D8D19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3F4A97-CC8E-42CB-AB84-15439758D780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kumimoji="1" lang="ja-JP" altLang="en-US"/>
        </a:p>
      </dgm:t>
    </dgm:pt>
    <dgm:pt modelId="{4E33A7CF-294A-41C0-9D6C-AE4FDB2A4DD2}">
      <dgm:prSet phldrT="[テキスト]" phldr="1"/>
      <dgm:spPr/>
      <dgm:t>
        <a:bodyPr/>
        <a:lstStyle/>
        <a:p>
          <a:endParaRPr kumimoji="1" lang="ja-JP" altLang="en-US"/>
        </a:p>
      </dgm:t>
    </dgm:pt>
    <dgm:pt modelId="{1C9B85D5-1CA4-4E44-89CE-4EA29CA39B92}" type="parTrans" cxnId="{AEC3F42F-DC28-42F9-8ED0-D35D1A57913F}">
      <dgm:prSet/>
      <dgm:spPr/>
      <dgm:t>
        <a:bodyPr/>
        <a:lstStyle/>
        <a:p>
          <a:endParaRPr kumimoji="1" lang="ja-JP" altLang="en-US"/>
        </a:p>
      </dgm:t>
    </dgm:pt>
    <dgm:pt modelId="{1089F3F2-94FB-480E-8611-67DBD9AC408B}" type="sibTrans" cxnId="{AEC3F42F-DC28-42F9-8ED0-D35D1A57913F}">
      <dgm:prSet/>
      <dgm:spPr/>
      <dgm:t>
        <a:bodyPr/>
        <a:lstStyle/>
        <a:p>
          <a:endParaRPr kumimoji="1" lang="ja-JP" altLang="en-US"/>
        </a:p>
      </dgm:t>
    </dgm:pt>
    <dgm:pt modelId="{71F6C720-E9F5-45A8-AAFD-5CA9C5593C0F}">
      <dgm:prSet phldrT="[テキスト]" phldr="1"/>
      <dgm:spPr/>
      <dgm:t>
        <a:bodyPr/>
        <a:lstStyle/>
        <a:p>
          <a:endParaRPr kumimoji="1" lang="ja-JP" altLang="en-US"/>
        </a:p>
      </dgm:t>
    </dgm:pt>
    <dgm:pt modelId="{D4ABFC96-6FBB-4CE8-8039-413EA87D24C4}" type="parTrans" cxnId="{86A567D9-36A4-420D-B0C9-3C493537BC3E}">
      <dgm:prSet/>
      <dgm:spPr/>
      <dgm:t>
        <a:bodyPr/>
        <a:lstStyle/>
        <a:p>
          <a:endParaRPr kumimoji="1" lang="ja-JP" altLang="en-US"/>
        </a:p>
      </dgm:t>
    </dgm:pt>
    <dgm:pt modelId="{53ED3891-D102-44D9-BEBB-0D72F3C2D063}" type="sibTrans" cxnId="{86A567D9-36A4-420D-B0C9-3C493537BC3E}">
      <dgm:prSet/>
      <dgm:spPr/>
      <dgm:t>
        <a:bodyPr/>
        <a:lstStyle/>
        <a:p>
          <a:endParaRPr kumimoji="1" lang="ja-JP" altLang="en-US"/>
        </a:p>
      </dgm:t>
    </dgm:pt>
    <dgm:pt modelId="{4ADD0FEC-76B6-4218-9D2D-E9F653CF1970}">
      <dgm:prSet phldrT="[テキスト]" phldr="1"/>
      <dgm:spPr/>
      <dgm:t>
        <a:bodyPr/>
        <a:lstStyle/>
        <a:p>
          <a:endParaRPr kumimoji="1" lang="ja-JP" altLang="en-US"/>
        </a:p>
      </dgm:t>
    </dgm:pt>
    <dgm:pt modelId="{1BE415A8-5AB9-46B4-883D-8F7A7D358C54}" type="parTrans" cxnId="{A5417047-E5F9-4465-9536-EB6DE0BFFE4C}">
      <dgm:prSet/>
      <dgm:spPr/>
      <dgm:t>
        <a:bodyPr/>
        <a:lstStyle/>
        <a:p>
          <a:endParaRPr kumimoji="1" lang="ja-JP" altLang="en-US"/>
        </a:p>
      </dgm:t>
    </dgm:pt>
    <dgm:pt modelId="{E66EEBFE-3D29-4F2D-B332-285F65AE7708}" type="sibTrans" cxnId="{A5417047-E5F9-4465-9536-EB6DE0BFFE4C}">
      <dgm:prSet/>
      <dgm:spPr/>
      <dgm:t>
        <a:bodyPr/>
        <a:lstStyle/>
        <a:p>
          <a:endParaRPr kumimoji="1" lang="ja-JP" altLang="en-US"/>
        </a:p>
      </dgm:t>
    </dgm:pt>
    <dgm:pt modelId="{6045FACA-4190-4E5F-97BA-A2A774B390F8}">
      <dgm:prSet phldrT="[テキスト]" phldr="1"/>
      <dgm:spPr/>
      <dgm:t>
        <a:bodyPr/>
        <a:lstStyle/>
        <a:p>
          <a:endParaRPr kumimoji="1" lang="ja-JP" altLang="en-US"/>
        </a:p>
      </dgm:t>
    </dgm:pt>
    <dgm:pt modelId="{29B09DFB-6B13-42F2-984D-96A0F35D4D32}" type="parTrans" cxnId="{CFCAD5CD-139C-4FCF-8797-27C1CBAF03C8}">
      <dgm:prSet/>
      <dgm:spPr/>
      <dgm:t>
        <a:bodyPr/>
        <a:lstStyle/>
        <a:p>
          <a:endParaRPr kumimoji="1" lang="ja-JP" altLang="en-US"/>
        </a:p>
      </dgm:t>
    </dgm:pt>
    <dgm:pt modelId="{8F86CA6C-E9FC-4905-B247-9A52BA78B646}" type="sibTrans" cxnId="{CFCAD5CD-139C-4FCF-8797-27C1CBAF03C8}">
      <dgm:prSet/>
      <dgm:spPr/>
      <dgm:t>
        <a:bodyPr/>
        <a:lstStyle/>
        <a:p>
          <a:endParaRPr kumimoji="1" lang="ja-JP" altLang="en-US"/>
        </a:p>
      </dgm:t>
    </dgm:pt>
    <dgm:pt modelId="{19255325-355F-445C-9DE6-F62F48C1CD57}">
      <dgm:prSet phldrT="[テキスト]" phldr="1"/>
      <dgm:spPr/>
      <dgm:t>
        <a:bodyPr/>
        <a:lstStyle/>
        <a:p>
          <a:endParaRPr kumimoji="1" lang="ja-JP" altLang="en-US"/>
        </a:p>
      </dgm:t>
    </dgm:pt>
    <dgm:pt modelId="{28D24777-3958-4B81-A483-E07657906FC9}" type="parTrans" cxnId="{06F3F10E-3F7A-4565-8504-C3CC57CD9D5C}">
      <dgm:prSet/>
      <dgm:spPr/>
      <dgm:t>
        <a:bodyPr/>
        <a:lstStyle/>
        <a:p>
          <a:endParaRPr kumimoji="1" lang="ja-JP" altLang="en-US"/>
        </a:p>
      </dgm:t>
    </dgm:pt>
    <dgm:pt modelId="{C1F3F265-71FF-414D-AF62-0BEADEE9913A}" type="sibTrans" cxnId="{06F3F10E-3F7A-4565-8504-C3CC57CD9D5C}">
      <dgm:prSet/>
      <dgm:spPr/>
      <dgm:t>
        <a:bodyPr/>
        <a:lstStyle/>
        <a:p>
          <a:endParaRPr kumimoji="1" lang="ja-JP" altLang="en-US"/>
        </a:p>
      </dgm:t>
    </dgm:pt>
    <dgm:pt modelId="{B2A54E69-5A88-496F-9E9F-CC7601C055FD}">
      <dgm:prSet phldrT="[テキスト]" phldr="1"/>
      <dgm:spPr/>
      <dgm:t>
        <a:bodyPr/>
        <a:lstStyle/>
        <a:p>
          <a:endParaRPr kumimoji="1" lang="ja-JP" altLang="en-US"/>
        </a:p>
      </dgm:t>
    </dgm:pt>
    <dgm:pt modelId="{2405D271-FB07-4EA2-A34D-354968DC3BB4}" type="parTrans" cxnId="{0FBEFF69-C85E-41F5-B360-DB778A7AC117}">
      <dgm:prSet/>
      <dgm:spPr/>
      <dgm:t>
        <a:bodyPr/>
        <a:lstStyle/>
        <a:p>
          <a:endParaRPr kumimoji="1" lang="ja-JP" altLang="en-US"/>
        </a:p>
      </dgm:t>
    </dgm:pt>
    <dgm:pt modelId="{B76A2918-8298-4E1A-BCB1-087A6ED21205}" type="sibTrans" cxnId="{0FBEFF69-C85E-41F5-B360-DB778A7AC117}">
      <dgm:prSet/>
      <dgm:spPr/>
      <dgm:t>
        <a:bodyPr/>
        <a:lstStyle/>
        <a:p>
          <a:endParaRPr kumimoji="1" lang="ja-JP" altLang="en-US"/>
        </a:p>
      </dgm:t>
    </dgm:pt>
    <dgm:pt modelId="{53BD97C5-3834-4863-B21C-8F2C77DC939D}" type="pres">
      <dgm:prSet presAssocID="{543F4A97-CC8E-42CB-AB84-15439758D780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51609AE0-2C32-42EB-A421-071A8CE0923D}" type="pres">
      <dgm:prSet presAssocID="{4E33A7CF-294A-41C0-9D6C-AE4FDB2A4DD2}" presName="root1" presStyleCnt="0"/>
      <dgm:spPr/>
    </dgm:pt>
    <dgm:pt modelId="{24E9DDE7-280D-4EF9-8CDC-163843AFA345}" type="pres">
      <dgm:prSet presAssocID="{4E33A7CF-294A-41C0-9D6C-AE4FDB2A4DD2}" presName="LevelOneTextNode" presStyleLbl="node0" presStyleIdx="0" presStyleCnt="1">
        <dgm:presLayoutVars>
          <dgm:chPref val="3"/>
        </dgm:presLayoutVars>
      </dgm:prSet>
      <dgm:spPr/>
    </dgm:pt>
    <dgm:pt modelId="{DCCFE81F-EC1F-4701-8A93-8B66F176339D}" type="pres">
      <dgm:prSet presAssocID="{4E33A7CF-294A-41C0-9D6C-AE4FDB2A4DD2}" presName="level2hierChild" presStyleCnt="0"/>
      <dgm:spPr/>
    </dgm:pt>
    <dgm:pt modelId="{0E84CA79-DF22-4422-99D7-2F41FE410363}" type="pres">
      <dgm:prSet presAssocID="{D4ABFC96-6FBB-4CE8-8039-413EA87D24C4}" presName="conn2-1" presStyleLbl="parChTrans1D2" presStyleIdx="0" presStyleCnt="2"/>
      <dgm:spPr/>
    </dgm:pt>
    <dgm:pt modelId="{D237F61B-FE25-43C3-9134-4A5714C4E728}" type="pres">
      <dgm:prSet presAssocID="{D4ABFC96-6FBB-4CE8-8039-413EA87D24C4}" presName="connTx" presStyleLbl="parChTrans1D2" presStyleIdx="0" presStyleCnt="2"/>
      <dgm:spPr/>
    </dgm:pt>
    <dgm:pt modelId="{50F8E5FB-74D7-4EC5-8A75-15A407E04A9C}" type="pres">
      <dgm:prSet presAssocID="{71F6C720-E9F5-45A8-AAFD-5CA9C5593C0F}" presName="root2" presStyleCnt="0"/>
      <dgm:spPr/>
    </dgm:pt>
    <dgm:pt modelId="{B5A78FCE-4B12-4AEF-B1A0-71FE13D016C2}" type="pres">
      <dgm:prSet presAssocID="{71F6C720-E9F5-45A8-AAFD-5CA9C5593C0F}" presName="LevelTwoTextNode" presStyleLbl="node2" presStyleIdx="0" presStyleCnt="2">
        <dgm:presLayoutVars>
          <dgm:chPref val="3"/>
        </dgm:presLayoutVars>
      </dgm:prSet>
      <dgm:spPr/>
    </dgm:pt>
    <dgm:pt modelId="{12E5994F-6E2C-4D52-8453-BC9C84C9918E}" type="pres">
      <dgm:prSet presAssocID="{71F6C720-E9F5-45A8-AAFD-5CA9C5593C0F}" presName="level3hierChild" presStyleCnt="0"/>
      <dgm:spPr/>
    </dgm:pt>
    <dgm:pt modelId="{9945AE4B-5EAB-4663-9E33-D56A3F3B6386}" type="pres">
      <dgm:prSet presAssocID="{1BE415A8-5AB9-46B4-883D-8F7A7D358C54}" presName="conn2-1" presStyleLbl="parChTrans1D3" presStyleIdx="0" presStyleCnt="3"/>
      <dgm:spPr/>
    </dgm:pt>
    <dgm:pt modelId="{7CD35721-677E-4F66-8F4C-BA2679CB72DE}" type="pres">
      <dgm:prSet presAssocID="{1BE415A8-5AB9-46B4-883D-8F7A7D358C54}" presName="connTx" presStyleLbl="parChTrans1D3" presStyleIdx="0" presStyleCnt="3"/>
      <dgm:spPr/>
    </dgm:pt>
    <dgm:pt modelId="{6B2103F6-24AE-49A0-BF5A-C65371A424D0}" type="pres">
      <dgm:prSet presAssocID="{4ADD0FEC-76B6-4218-9D2D-E9F653CF1970}" presName="root2" presStyleCnt="0"/>
      <dgm:spPr/>
    </dgm:pt>
    <dgm:pt modelId="{D8202DDD-CB16-400B-8F34-BDDCC2517D0F}" type="pres">
      <dgm:prSet presAssocID="{4ADD0FEC-76B6-4218-9D2D-E9F653CF1970}" presName="LevelTwoTextNode" presStyleLbl="node3" presStyleIdx="0" presStyleCnt="3">
        <dgm:presLayoutVars>
          <dgm:chPref val="3"/>
        </dgm:presLayoutVars>
      </dgm:prSet>
      <dgm:spPr/>
    </dgm:pt>
    <dgm:pt modelId="{2B9C8F14-22A7-4670-9B8A-192AF361B6FE}" type="pres">
      <dgm:prSet presAssocID="{4ADD0FEC-76B6-4218-9D2D-E9F653CF1970}" presName="level3hierChild" presStyleCnt="0"/>
      <dgm:spPr/>
    </dgm:pt>
    <dgm:pt modelId="{0307B55E-3199-4178-96F0-CC258D8F8859}" type="pres">
      <dgm:prSet presAssocID="{29B09DFB-6B13-42F2-984D-96A0F35D4D32}" presName="conn2-1" presStyleLbl="parChTrans1D3" presStyleIdx="1" presStyleCnt="3"/>
      <dgm:spPr/>
    </dgm:pt>
    <dgm:pt modelId="{146ECB6C-0D5F-412D-ADDA-3776687F3382}" type="pres">
      <dgm:prSet presAssocID="{29B09DFB-6B13-42F2-984D-96A0F35D4D32}" presName="connTx" presStyleLbl="parChTrans1D3" presStyleIdx="1" presStyleCnt="3"/>
      <dgm:spPr/>
    </dgm:pt>
    <dgm:pt modelId="{6C642E5C-515F-421E-9865-A692AEB092F1}" type="pres">
      <dgm:prSet presAssocID="{6045FACA-4190-4E5F-97BA-A2A774B390F8}" presName="root2" presStyleCnt="0"/>
      <dgm:spPr/>
    </dgm:pt>
    <dgm:pt modelId="{5FD2AF55-23C5-4AB8-A2CA-F2B9ACB2A8FA}" type="pres">
      <dgm:prSet presAssocID="{6045FACA-4190-4E5F-97BA-A2A774B390F8}" presName="LevelTwoTextNode" presStyleLbl="node3" presStyleIdx="1" presStyleCnt="3">
        <dgm:presLayoutVars>
          <dgm:chPref val="3"/>
        </dgm:presLayoutVars>
      </dgm:prSet>
      <dgm:spPr/>
    </dgm:pt>
    <dgm:pt modelId="{2C157638-DA88-49F0-BCAE-8DFB305AF96F}" type="pres">
      <dgm:prSet presAssocID="{6045FACA-4190-4E5F-97BA-A2A774B390F8}" presName="level3hierChild" presStyleCnt="0"/>
      <dgm:spPr/>
    </dgm:pt>
    <dgm:pt modelId="{CB312637-C1E0-4169-864B-E76CFEF9E161}" type="pres">
      <dgm:prSet presAssocID="{28D24777-3958-4B81-A483-E07657906FC9}" presName="conn2-1" presStyleLbl="parChTrans1D2" presStyleIdx="1" presStyleCnt="2"/>
      <dgm:spPr/>
    </dgm:pt>
    <dgm:pt modelId="{D9C53530-5B00-4F7D-9EAC-DFA17B6C5FC8}" type="pres">
      <dgm:prSet presAssocID="{28D24777-3958-4B81-A483-E07657906FC9}" presName="connTx" presStyleLbl="parChTrans1D2" presStyleIdx="1" presStyleCnt="2"/>
      <dgm:spPr/>
    </dgm:pt>
    <dgm:pt modelId="{F87F76DF-B684-4A59-9F23-219E4EE30BC9}" type="pres">
      <dgm:prSet presAssocID="{19255325-355F-445C-9DE6-F62F48C1CD57}" presName="root2" presStyleCnt="0"/>
      <dgm:spPr/>
    </dgm:pt>
    <dgm:pt modelId="{4A6A2472-475E-4891-91A1-E41795CFDF6D}" type="pres">
      <dgm:prSet presAssocID="{19255325-355F-445C-9DE6-F62F48C1CD57}" presName="LevelTwoTextNode" presStyleLbl="node2" presStyleIdx="1" presStyleCnt="2">
        <dgm:presLayoutVars>
          <dgm:chPref val="3"/>
        </dgm:presLayoutVars>
      </dgm:prSet>
      <dgm:spPr/>
    </dgm:pt>
    <dgm:pt modelId="{26224BB4-56F6-4560-A81A-0E59EC26E69C}" type="pres">
      <dgm:prSet presAssocID="{19255325-355F-445C-9DE6-F62F48C1CD57}" presName="level3hierChild" presStyleCnt="0"/>
      <dgm:spPr/>
    </dgm:pt>
    <dgm:pt modelId="{42F49D7F-A390-4E97-938E-97DBC625C888}" type="pres">
      <dgm:prSet presAssocID="{2405D271-FB07-4EA2-A34D-354968DC3BB4}" presName="conn2-1" presStyleLbl="parChTrans1D3" presStyleIdx="2" presStyleCnt="3"/>
      <dgm:spPr/>
    </dgm:pt>
    <dgm:pt modelId="{475973B8-2109-4086-817F-BC795D14C33D}" type="pres">
      <dgm:prSet presAssocID="{2405D271-FB07-4EA2-A34D-354968DC3BB4}" presName="connTx" presStyleLbl="parChTrans1D3" presStyleIdx="2" presStyleCnt="3"/>
      <dgm:spPr/>
    </dgm:pt>
    <dgm:pt modelId="{874241DE-4D89-4E50-861A-C01C17DFF832}" type="pres">
      <dgm:prSet presAssocID="{B2A54E69-5A88-496F-9E9F-CC7601C055FD}" presName="root2" presStyleCnt="0"/>
      <dgm:spPr/>
    </dgm:pt>
    <dgm:pt modelId="{9E357091-4986-4E93-A319-F94705A55188}" type="pres">
      <dgm:prSet presAssocID="{B2A54E69-5A88-496F-9E9F-CC7601C055FD}" presName="LevelTwoTextNode" presStyleLbl="node3" presStyleIdx="2" presStyleCnt="3">
        <dgm:presLayoutVars>
          <dgm:chPref val="3"/>
        </dgm:presLayoutVars>
      </dgm:prSet>
      <dgm:spPr/>
    </dgm:pt>
    <dgm:pt modelId="{B096E2E4-2C36-44D0-8EA8-5290C09CCFE5}" type="pres">
      <dgm:prSet presAssocID="{B2A54E69-5A88-496F-9E9F-CC7601C055FD}" presName="level3hierChild" presStyleCnt="0"/>
      <dgm:spPr/>
    </dgm:pt>
  </dgm:ptLst>
  <dgm:cxnLst>
    <dgm:cxn modelId="{D44D7151-38A2-42FD-A3FF-70DE6B08E32D}" type="presOf" srcId="{2405D271-FB07-4EA2-A34D-354968DC3BB4}" destId="{475973B8-2109-4086-817F-BC795D14C33D}" srcOrd="1" destOrd="0" presId="urn:microsoft.com/office/officeart/2005/8/layout/hierarchy2"/>
    <dgm:cxn modelId="{A9F590AE-C740-487D-8153-42F80CB9E473}" type="presOf" srcId="{D4ABFC96-6FBB-4CE8-8039-413EA87D24C4}" destId="{0E84CA79-DF22-4422-99D7-2F41FE410363}" srcOrd="0" destOrd="0" presId="urn:microsoft.com/office/officeart/2005/8/layout/hierarchy2"/>
    <dgm:cxn modelId="{0FBEFF69-C85E-41F5-B360-DB778A7AC117}" srcId="{19255325-355F-445C-9DE6-F62F48C1CD57}" destId="{B2A54E69-5A88-496F-9E9F-CC7601C055FD}" srcOrd="0" destOrd="0" parTransId="{2405D271-FB07-4EA2-A34D-354968DC3BB4}" sibTransId="{B76A2918-8298-4E1A-BCB1-087A6ED21205}"/>
    <dgm:cxn modelId="{E4DB0CF5-19CC-4875-AF91-2DD061842B8E}" type="presOf" srcId="{19255325-355F-445C-9DE6-F62F48C1CD57}" destId="{4A6A2472-475E-4891-91A1-E41795CFDF6D}" srcOrd="0" destOrd="0" presId="urn:microsoft.com/office/officeart/2005/8/layout/hierarchy2"/>
    <dgm:cxn modelId="{9721A145-D504-46EA-9E59-FA6E50E93D87}" type="presOf" srcId="{28D24777-3958-4B81-A483-E07657906FC9}" destId="{CB312637-C1E0-4169-864B-E76CFEF9E161}" srcOrd="0" destOrd="0" presId="urn:microsoft.com/office/officeart/2005/8/layout/hierarchy2"/>
    <dgm:cxn modelId="{95ACDC49-3F85-4215-96E4-5933B200DDD7}" type="presOf" srcId="{4ADD0FEC-76B6-4218-9D2D-E9F653CF1970}" destId="{D8202DDD-CB16-400B-8F34-BDDCC2517D0F}" srcOrd="0" destOrd="0" presId="urn:microsoft.com/office/officeart/2005/8/layout/hierarchy2"/>
    <dgm:cxn modelId="{06F3F10E-3F7A-4565-8504-C3CC57CD9D5C}" srcId="{4E33A7CF-294A-41C0-9D6C-AE4FDB2A4DD2}" destId="{19255325-355F-445C-9DE6-F62F48C1CD57}" srcOrd="1" destOrd="0" parTransId="{28D24777-3958-4B81-A483-E07657906FC9}" sibTransId="{C1F3F265-71FF-414D-AF62-0BEADEE9913A}"/>
    <dgm:cxn modelId="{A5417047-E5F9-4465-9536-EB6DE0BFFE4C}" srcId="{71F6C720-E9F5-45A8-AAFD-5CA9C5593C0F}" destId="{4ADD0FEC-76B6-4218-9D2D-E9F653CF1970}" srcOrd="0" destOrd="0" parTransId="{1BE415A8-5AB9-46B4-883D-8F7A7D358C54}" sibTransId="{E66EEBFE-3D29-4F2D-B332-285F65AE7708}"/>
    <dgm:cxn modelId="{35EF60CA-95A6-4F07-8355-13FA3ED6CE65}" type="presOf" srcId="{28D24777-3958-4B81-A483-E07657906FC9}" destId="{D9C53530-5B00-4F7D-9EAC-DFA17B6C5FC8}" srcOrd="1" destOrd="0" presId="urn:microsoft.com/office/officeart/2005/8/layout/hierarchy2"/>
    <dgm:cxn modelId="{3D14BBF9-47F2-4E11-B837-4139A3A3327F}" type="presOf" srcId="{D4ABFC96-6FBB-4CE8-8039-413EA87D24C4}" destId="{D237F61B-FE25-43C3-9134-4A5714C4E728}" srcOrd="1" destOrd="0" presId="urn:microsoft.com/office/officeart/2005/8/layout/hierarchy2"/>
    <dgm:cxn modelId="{715DD939-62B1-4289-971C-2368CE869448}" type="presOf" srcId="{4E33A7CF-294A-41C0-9D6C-AE4FDB2A4DD2}" destId="{24E9DDE7-280D-4EF9-8CDC-163843AFA345}" srcOrd="0" destOrd="0" presId="urn:microsoft.com/office/officeart/2005/8/layout/hierarchy2"/>
    <dgm:cxn modelId="{CFCAD5CD-139C-4FCF-8797-27C1CBAF03C8}" srcId="{71F6C720-E9F5-45A8-AAFD-5CA9C5593C0F}" destId="{6045FACA-4190-4E5F-97BA-A2A774B390F8}" srcOrd="1" destOrd="0" parTransId="{29B09DFB-6B13-42F2-984D-96A0F35D4D32}" sibTransId="{8F86CA6C-E9FC-4905-B247-9A52BA78B646}"/>
    <dgm:cxn modelId="{8C38135C-6BD0-4D7C-8763-D31B94AF8648}" type="presOf" srcId="{2405D271-FB07-4EA2-A34D-354968DC3BB4}" destId="{42F49D7F-A390-4E97-938E-97DBC625C888}" srcOrd="0" destOrd="0" presId="urn:microsoft.com/office/officeart/2005/8/layout/hierarchy2"/>
    <dgm:cxn modelId="{C4F00A11-74B6-4F46-A93D-A22F772F2407}" type="presOf" srcId="{71F6C720-E9F5-45A8-AAFD-5CA9C5593C0F}" destId="{B5A78FCE-4B12-4AEF-B1A0-71FE13D016C2}" srcOrd="0" destOrd="0" presId="urn:microsoft.com/office/officeart/2005/8/layout/hierarchy2"/>
    <dgm:cxn modelId="{9BD60EFC-5332-4202-A0CD-251E68D839A6}" type="presOf" srcId="{1BE415A8-5AB9-46B4-883D-8F7A7D358C54}" destId="{7CD35721-677E-4F66-8F4C-BA2679CB72DE}" srcOrd="1" destOrd="0" presId="urn:microsoft.com/office/officeart/2005/8/layout/hierarchy2"/>
    <dgm:cxn modelId="{F67ACFED-193F-42B1-9370-E21B1F394043}" type="presOf" srcId="{6045FACA-4190-4E5F-97BA-A2A774B390F8}" destId="{5FD2AF55-23C5-4AB8-A2CA-F2B9ACB2A8FA}" srcOrd="0" destOrd="0" presId="urn:microsoft.com/office/officeart/2005/8/layout/hierarchy2"/>
    <dgm:cxn modelId="{AEC3F42F-DC28-42F9-8ED0-D35D1A57913F}" srcId="{543F4A97-CC8E-42CB-AB84-15439758D780}" destId="{4E33A7CF-294A-41C0-9D6C-AE4FDB2A4DD2}" srcOrd="0" destOrd="0" parTransId="{1C9B85D5-1CA4-4E44-89CE-4EA29CA39B92}" sibTransId="{1089F3F2-94FB-480E-8611-67DBD9AC408B}"/>
    <dgm:cxn modelId="{630FFCC0-C526-4026-9BFA-8ECB4E9E9DD7}" type="presOf" srcId="{B2A54E69-5A88-496F-9E9F-CC7601C055FD}" destId="{9E357091-4986-4E93-A319-F94705A55188}" srcOrd="0" destOrd="0" presId="urn:microsoft.com/office/officeart/2005/8/layout/hierarchy2"/>
    <dgm:cxn modelId="{86A567D9-36A4-420D-B0C9-3C493537BC3E}" srcId="{4E33A7CF-294A-41C0-9D6C-AE4FDB2A4DD2}" destId="{71F6C720-E9F5-45A8-AAFD-5CA9C5593C0F}" srcOrd="0" destOrd="0" parTransId="{D4ABFC96-6FBB-4CE8-8039-413EA87D24C4}" sibTransId="{53ED3891-D102-44D9-BEBB-0D72F3C2D063}"/>
    <dgm:cxn modelId="{8FDEBA02-7BCB-4858-93A6-9D482BC0BC89}" type="presOf" srcId="{543F4A97-CC8E-42CB-AB84-15439758D780}" destId="{53BD97C5-3834-4863-B21C-8F2C77DC939D}" srcOrd="0" destOrd="0" presId="urn:microsoft.com/office/officeart/2005/8/layout/hierarchy2"/>
    <dgm:cxn modelId="{7634EDC7-E016-4BF6-BC0A-B15091191993}" type="presOf" srcId="{1BE415A8-5AB9-46B4-883D-8F7A7D358C54}" destId="{9945AE4B-5EAB-4663-9E33-D56A3F3B6386}" srcOrd="0" destOrd="0" presId="urn:microsoft.com/office/officeart/2005/8/layout/hierarchy2"/>
    <dgm:cxn modelId="{68ACC449-C4D7-4AE2-A6C3-2C29D97037FC}" type="presOf" srcId="{29B09DFB-6B13-42F2-984D-96A0F35D4D32}" destId="{146ECB6C-0D5F-412D-ADDA-3776687F3382}" srcOrd="1" destOrd="0" presId="urn:microsoft.com/office/officeart/2005/8/layout/hierarchy2"/>
    <dgm:cxn modelId="{339B1D9C-EEF5-4AA9-A850-610039CBFE6F}" type="presOf" srcId="{29B09DFB-6B13-42F2-984D-96A0F35D4D32}" destId="{0307B55E-3199-4178-96F0-CC258D8F8859}" srcOrd="0" destOrd="0" presId="urn:microsoft.com/office/officeart/2005/8/layout/hierarchy2"/>
    <dgm:cxn modelId="{E2763638-9F0B-487A-96B8-D67D4B2F8C80}" type="presParOf" srcId="{53BD97C5-3834-4863-B21C-8F2C77DC939D}" destId="{51609AE0-2C32-42EB-A421-071A8CE0923D}" srcOrd="0" destOrd="0" presId="urn:microsoft.com/office/officeart/2005/8/layout/hierarchy2"/>
    <dgm:cxn modelId="{8382D273-17B7-4BA9-9A3B-3AA9F6CF0D43}" type="presParOf" srcId="{51609AE0-2C32-42EB-A421-071A8CE0923D}" destId="{24E9DDE7-280D-4EF9-8CDC-163843AFA345}" srcOrd="0" destOrd="0" presId="urn:microsoft.com/office/officeart/2005/8/layout/hierarchy2"/>
    <dgm:cxn modelId="{356FBDC6-26F6-4D4C-A840-B8E41FB1252B}" type="presParOf" srcId="{51609AE0-2C32-42EB-A421-071A8CE0923D}" destId="{DCCFE81F-EC1F-4701-8A93-8B66F176339D}" srcOrd="1" destOrd="0" presId="urn:microsoft.com/office/officeart/2005/8/layout/hierarchy2"/>
    <dgm:cxn modelId="{0817BE44-8998-4905-A5EC-2E9634990BAD}" type="presParOf" srcId="{DCCFE81F-EC1F-4701-8A93-8B66F176339D}" destId="{0E84CA79-DF22-4422-99D7-2F41FE410363}" srcOrd="0" destOrd="0" presId="urn:microsoft.com/office/officeart/2005/8/layout/hierarchy2"/>
    <dgm:cxn modelId="{49B65B55-7A7D-4201-801F-9B489F0E79FD}" type="presParOf" srcId="{0E84CA79-DF22-4422-99D7-2F41FE410363}" destId="{D237F61B-FE25-43C3-9134-4A5714C4E728}" srcOrd="0" destOrd="0" presId="urn:microsoft.com/office/officeart/2005/8/layout/hierarchy2"/>
    <dgm:cxn modelId="{6A3F8656-2509-45A7-8EA7-E630A91C007E}" type="presParOf" srcId="{DCCFE81F-EC1F-4701-8A93-8B66F176339D}" destId="{50F8E5FB-74D7-4EC5-8A75-15A407E04A9C}" srcOrd="1" destOrd="0" presId="urn:microsoft.com/office/officeart/2005/8/layout/hierarchy2"/>
    <dgm:cxn modelId="{9DB3323A-74ED-45AC-9A0B-1E3C1D890C59}" type="presParOf" srcId="{50F8E5FB-74D7-4EC5-8A75-15A407E04A9C}" destId="{B5A78FCE-4B12-4AEF-B1A0-71FE13D016C2}" srcOrd="0" destOrd="0" presId="urn:microsoft.com/office/officeart/2005/8/layout/hierarchy2"/>
    <dgm:cxn modelId="{825E77CE-AFC4-445E-AF32-04DBC28E6432}" type="presParOf" srcId="{50F8E5FB-74D7-4EC5-8A75-15A407E04A9C}" destId="{12E5994F-6E2C-4D52-8453-BC9C84C9918E}" srcOrd="1" destOrd="0" presId="urn:microsoft.com/office/officeart/2005/8/layout/hierarchy2"/>
    <dgm:cxn modelId="{8A4FD356-251C-4853-A8C9-EC3FB3805B76}" type="presParOf" srcId="{12E5994F-6E2C-4D52-8453-BC9C84C9918E}" destId="{9945AE4B-5EAB-4663-9E33-D56A3F3B6386}" srcOrd="0" destOrd="0" presId="urn:microsoft.com/office/officeart/2005/8/layout/hierarchy2"/>
    <dgm:cxn modelId="{2D6F6743-BE9A-4B3B-AD5A-DD00542684CF}" type="presParOf" srcId="{9945AE4B-5EAB-4663-9E33-D56A3F3B6386}" destId="{7CD35721-677E-4F66-8F4C-BA2679CB72DE}" srcOrd="0" destOrd="0" presId="urn:microsoft.com/office/officeart/2005/8/layout/hierarchy2"/>
    <dgm:cxn modelId="{432B1236-3540-4E5C-A8B6-0D9CE3BF63B4}" type="presParOf" srcId="{12E5994F-6E2C-4D52-8453-BC9C84C9918E}" destId="{6B2103F6-24AE-49A0-BF5A-C65371A424D0}" srcOrd="1" destOrd="0" presId="urn:microsoft.com/office/officeart/2005/8/layout/hierarchy2"/>
    <dgm:cxn modelId="{8026F0C0-BF4E-4348-B4BB-8AC13C3B9482}" type="presParOf" srcId="{6B2103F6-24AE-49A0-BF5A-C65371A424D0}" destId="{D8202DDD-CB16-400B-8F34-BDDCC2517D0F}" srcOrd="0" destOrd="0" presId="urn:microsoft.com/office/officeart/2005/8/layout/hierarchy2"/>
    <dgm:cxn modelId="{D5A016AC-8EFD-4B12-82A3-58462473BEB7}" type="presParOf" srcId="{6B2103F6-24AE-49A0-BF5A-C65371A424D0}" destId="{2B9C8F14-22A7-4670-9B8A-192AF361B6FE}" srcOrd="1" destOrd="0" presId="urn:microsoft.com/office/officeart/2005/8/layout/hierarchy2"/>
    <dgm:cxn modelId="{65F74A56-30F2-4F08-8513-9FDD725287A6}" type="presParOf" srcId="{12E5994F-6E2C-4D52-8453-BC9C84C9918E}" destId="{0307B55E-3199-4178-96F0-CC258D8F8859}" srcOrd="2" destOrd="0" presId="urn:microsoft.com/office/officeart/2005/8/layout/hierarchy2"/>
    <dgm:cxn modelId="{5BE37D4A-D885-4E67-9F1B-D73731A5F8C3}" type="presParOf" srcId="{0307B55E-3199-4178-96F0-CC258D8F8859}" destId="{146ECB6C-0D5F-412D-ADDA-3776687F3382}" srcOrd="0" destOrd="0" presId="urn:microsoft.com/office/officeart/2005/8/layout/hierarchy2"/>
    <dgm:cxn modelId="{10246CF8-78BF-475D-B9AE-F031999F7EEB}" type="presParOf" srcId="{12E5994F-6E2C-4D52-8453-BC9C84C9918E}" destId="{6C642E5C-515F-421E-9865-A692AEB092F1}" srcOrd="3" destOrd="0" presId="urn:microsoft.com/office/officeart/2005/8/layout/hierarchy2"/>
    <dgm:cxn modelId="{E40A9510-D2F4-4C8D-8E19-1FFF9CD6D86C}" type="presParOf" srcId="{6C642E5C-515F-421E-9865-A692AEB092F1}" destId="{5FD2AF55-23C5-4AB8-A2CA-F2B9ACB2A8FA}" srcOrd="0" destOrd="0" presId="urn:microsoft.com/office/officeart/2005/8/layout/hierarchy2"/>
    <dgm:cxn modelId="{7BA19599-F005-4192-93D4-90A4DD0D19B7}" type="presParOf" srcId="{6C642E5C-515F-421E-9865-A692AEB092F1}" destId="{2C157638-DA88-49F0-BCAE-8DFB305AF96F}" srcOrd="1" destOrd="0" presId="urn:microsoft.com/office/officeart/2005/8/layout/hierarchy2"/>
    <dgm:cxn modelId="{BEBB8804-7F6A-4411-BA78-E71D0CD2F99B}" type="presParOf" srcId="{DCCFE81F-EC1F-4701-8A93-8B66F176339D}" destId="{CB312637-C1E0-4169-864B-E76CFEF9E161}" srcOrd="2" destOrd="0" presId="urn:microsoft.com/office/officeart/2005/8/layout/hierarchy2"/>
    <dgm:cxn modelId="{757A3BDE-AEEF-4E30-AD31-7DCC15DE17E4}" type="presParOf" srcId="{CB312637-C1E0-4169-864B-E76CFEF9E161}" destId="{D9C53530-5B00-4F7D-9EAC-DFA17B6C5FC8}" srcOrd="0" destOrd="0" presId="urn:microsoft.com/office/officeart/2005/8/layout/hierarchy2"/>
    <dgm:cxn modelId="{64716625-ACF3-4CD3-9DCF-4402A1ACA4DB}" type="presParOf" srcId="{DCCFE81F-EC1F-4701-8A93-8B66F176339D}" destId="{F87F76DF-B684-4A59-9F23-219E4EE30BC9}" srcOrd="3" destOrd="0" presId="urn:microsoft.com/office/officeart/2005/8/layout/hierarchy2"/>
    <dgm:cxn modelId="{8EE71054-B0A3-41A3-9AA0-AAA7A40C683F}" type="presParOf" srcId="{F87F76DF-B684-4A59-9F23-219E4EE30BC9}" destId="{4A6A2472-475E-4891-91A1-E41795CFDF6D}" srcOrd="0" destOrd="0" presId="urn:microsoft.com/office/officeart/2005/8/layout/hierarchy2"/>
    <dgm:cxn modelId="{256D5A3F-6464-4740-AEF5-571A05AD062A}" type="presParOf" srcId="{F87F76DF-B684-4A59-9F23-219E4EE30BC9}" destId="{26224BB4-56F6-4560-A81A-0E59EC26E69C}" srcOrd="1" destOrd="0" presId="urn:microsoft.com/office/officeart/2005/8/layout/hierarchy2"/>
    <dgm:cxn modelId="{C9E1F765-54AC-44EC-B7C2-7E867BA65287}" type="presParOf" srcId="{26224BB4-56F6-4560-A81A-0E59EC26E69C}" destId="{42F49D7F-A390-4E97-938E-97DBC625C888}" srcOrd="0" destOrd="0" presId="urn:microsoft.com/office/officeart/2005/8/layout/hierarchy2"/>
    <dgm:cxn modelId="{E0191EE1-DEA7-4C1E-BA32-C7C8D3C93AA3}" type="presParOf" srcId="{42F49D7F-A390-4E97-938E-97DBC625C888}" destId="{475973B8-2109-4086-817F-BC795D14C33D}" srcOrd="0" destOrd="0" presId="urn:microsoft.com/office/officeart/2005/8/layout/hierarchy2"/>
    <dgm:cxn modelId="{6C1563E3-79B2-42C8-AB99-10D4F8978B35}" type="presParOf" srcId="{26224BB4-56F6-4560-A81A-0E59EC26E69C}" destId="{874241DE-4D89-4E50-861A-C01C17DFF832}" srcOrd="1" destOrd="0" presId="urn:microsoft.com/office/officeart/2005/8/layout/hierarchy2"/>
    <dgm:cxn modelId="{5452BC03-932F-48D8-B90E-A9214A9FCDC0}" type="presParOf" srcId="{874241DE-4D89-4E50-861A-C01C17DFF832}" destId="{9E357091-4986-4E93-A319-F94705A55188}" srcOrd="0" destOrd="0" presId="urn:microsoft.com/office/officeart/2005/8/layout/hierarchy2"/>
    <dgm:cxn modelId="{04D83B65-0A35-41BE-9F9E-B4F7979EEDC5}" type="presParOf" srcId="{874241DE-4D89-4E50-861A-C01C17DFF832}" destId="{B096E2E4-2C36-44D0-8EA8-5290C09CCFE5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A19390-716E-42C9-85F4-D7A8D7EDB27D}">
      <dsp:nvSpPr>
        <dsp:cNvPr id="0" name=""/>
        <dsp:cNvSpPr/>
      </dsp:nvSpPr>
      <dsp:spPr>
        <a:xfrm>
          <a:off x="2555874" y="2510895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900" kern="1200" dirty="0" smtClean="0"/>
            <a:t>SW</a:t>
          </a:r>
          <a:r>
            <a:rPr kumimoji="1" lang="ja-JP" altLang="en-US" sz="900" kern="1200" dirty="0" smtClean="0"/>
            <a:t>はどこへ出かけるか</a:t>
          </a:r>
          <a:endParaRPr kumimoji="1" lang="ja-JP" altLang="en-US" sz="900" kern="1200" dirty="0"/>
        </a:p>
      </dsp:txBody>
      <dsp:txXfrm>
        <a:off x="2567498" y="2522519"/>
        <a:ext cx="770502" cy="373627"/>
      </dsp:txXfrm>
    </dsp:sp>
    <dsp:sp modelId="{048D9A6B-1B95-4C5A-863F-ABE94F4DD69F}">
      <dsp:nvSpPr>
        <dsp:cNvPr id="0" name=""/>
        <dsp:cNvSpPr/>
      </dsp:nvSpPr>
      <dsp:spPr>
        <a:xfrm rot="16727265">
          <a:off x="2469262" y="1675827"/>
          <a:ext cx="207822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078224" y="6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456419" y="1630463"/>
        <a:ext cx="103911" cy="103911"/>
      </dsp:txXfrm>
    </dsp:sp>
    <dsp:sp modelId="{571A5A30-B177-4D9C-AF98-74ABFB62B921}">
      <dsp:nvSpPr>
        <dsp:cNvPr id="0" name=""/>
        <dsp:cNvSpPr/>
      </dsp:nvSpPr>
      <dsp:spPr>
        <a:xfrm>
          <a:off x="3667124" y="457067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いつ</a:t>
          </a:r>
          <a:endParaRPr kumimoji="1" lang="ja-JP" altLang="en-US" sz="900" kern="1200" dirty="0"/>
        </a:p>
      </dsp:txBody>
      <dsp:txXfrm>
        <a:off x="3678748" y="468691"/>
        <a:ext cx="770502" cy="373627"/>
      </dsp:txXfrm>
    </dsp:sp>
    <dsp:sp modelId="{17ED6E9C-CE1A-4E0E-BD71-FB41FF4AC65B}">
      <dsp:nvSpPr>
        <dsp:cNvPr id="0" name=""/>
        <dsp:cNvSpPr/>
      </dsp:nvSpPr>
      <dsp:spPr>
        <a:xfrm rot="18289469">
          <a:off x="4341635" y="420710"/>
          <a:ext cx="55597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55979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05725" y="413402"/>
        <a:ext cx="27798" cy="27798"/>
      </dsp:txXfrm>
    </dsp:sp>
    <dsp:sp modelId="{5F2F2725-CD13-4111-B3EE-06E4E2292D72}">
      <dsp:nvSpPr>
        <dsp:cNvPr id="0" name=""/>
        <dsp:cNvSpPr/>
      </dsp:nvSpPr>
      <dsp:spPr>
        <a:xfrm>
          <a:off x="4778375" y="661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900" kern="1200" dirty="0" smtClean="0"/>
            <a:t>19,20</a:t>
          </a:r>
        </a:p>
      </dsp:txBody>
      <dsp:txXfrm>
        <a:off x="4789999" y="12285"/>
        <a:ext cx="770502" cy="373627"/>
      </dsp:txXfrm>
    </dsp:sp>
    <dsp:sp modelId="{D334BA74-99CF-4273-9478-8F4A0D2CC66A}">
      <dsp:nvSpPr>
        <dsp:cNvPr id="0" name=""/>
        <dsp:cNvSpPr/>
      </dsp:nvSpPr>
      <dsp:spPr>
        <a:xfrm>
          <a:off x="4460875" y="648913"/>
          <a:ext cx="31750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17500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11687" y="647567"/>
        <a:ext cx="15875" cy="15875"/>
      </dsp:txXfrm>
    </dsp:sp>
    <dsp:sp modelId="{BA7E78BA-D703-4D9A-B5AA-2C8AEEE35EEF}">
      <dsp:nvSpPr>
        <dsp:cNvPr id="0" name=""/>
        <dsp:cNvSpPr/>
      </dsp:nvSpPr>
      <dsp:spPr>
        <a:xfrm>
          <a:off x="4778375" y="457067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900" kern="1200" dirty="0" smtClean="0"/>
            <a:t>21,22</a:t>
          </a:r>
          <a:endParaRPr kumimoji="1" lang="ja-JP" altLang="en-US" sz="900" kern="1200" dirty="0"/>
        </a:p>
      </dsp:txBody>
      <dsp:txXfrm>
        <a:off x="4789999" y="468691"/>
        <a:ext cx="770502" cy="373627"/>
      </dsp:txXfrm>
    </dsp:sp>
    <dsp:sp modelId="{5ADABD99-2E6D-4398-9D06-93092C78ECDD}">
      <dsp:nvSpPr>
        <dsp:cNvPr id="0" name=""/>
        <dsp:cNvSpPr/>
      </dsp:nvSpPr>
      <dsp:spPr>
        <a:xfrm rot="3310531">
          <a:off x="4341635" y="877116"/>
          <a:ext cx="55597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55979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05725" y="869808"/>
        <a:ext cx="27798" cy="27798"/>
      </dsp:txXfrm>
    </dsp:sp>
    <dsp:sp modelId="{BACF6672-1D09-4402-9060-03AB11249081}">
      <dsp:nvSpPr>
        <dsp:cNvPr id="0" name=""/>
        <dsp:cNvSpPr/>
      </dsp:nvSpPr>
      <dsp:spPr>
        <a:xfrm>
          <a:off x="4778375" y="913474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900" kern="1200" dirty="0" smtClean="0"/>
            <a:t>23</a:t>
          </a:r>
          <a:endParaRPr kumimoji="1" lang="ja-JP" altLang="en-US" sz="900" kern="1200" dirty="0"/>
        </a:p>
      </dsp:txBody>
      <dsp:txXfrm>
        <a:off x="4789999" y="925098"/>
        <a:ext cx="770502" cy="373627"/>
      </dsp:txXfrm>
    </dsp:sp>
    <dsp:sp modelId="{9356C354-FBE3-495D-85EF-37089C32ED27}">
      <dsp:nvSpPr>
        <dsp:cNvPr id="0" name=""/>
        <dsp:cNvSpPr/>
      </dsp:nvSpPr>
      <dsp:spPr>
        <a:xfrm rot="17692822">
          <a:off x="3131050" y="2360436"/>
          <a:ext cx="75464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754649" y="6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489508" y="2348162"/>
        <a:ext cx="37732" cy="37732"/>
      </dsp:txXfrm>
    </dsp:sp>
    <dsp:sp modelId="{A2BA7B33-36DF-4D6F-93E8-BC46A8596A77}">
      <dsp:nvSpPr>
        <dsp:cNvPr id="0" name=""/>
        <dsp:cNvSpPr/>
      </dsp:nvSpPr>
      <dsp:spPr>
        <a:xfrm>
          <a:off x="3667124" y="1826286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どこへ</a:t>
          </a:r>
          <a:endParaRPr kumimoji="1" lang="ja-JP" altLang="en-US" sz="900" kern="1200" dirty="0"/>
        </a:p>
      </dsp:txBody>
      <dsp:txXfrm>
        <a:off x="3678748" y="1837910"/>
        <a:ext cx="770502" cy="373627"/>
      </dsp:txXfrm>
    </dsp:sp>
    <dsp:sp modelId="{D82F226F-1F81-434D-B79B-946CC406E1D4}">
      <dsp:nvSpPr>
        <dsp:cNvPr id="0" name=""/>
        <dsp:cNvSpPr/>
      </dsp:nvSpPr>
      <dsp:spPr>
        <a:xfrm rot="18289469">
          <a:off x="4341635" y="1789929"/>
          <a:ext cx="55597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55979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05725" y="1782621"/>
        <a:ext cx="27798" cy="27798"/>
      </dsp:txXfrm>
    </dsp:sp>
    <dsp:sp modelId="{81B94A2D-FC56-44DE-88B3-41576F503B1C}">
      <dsp:nvSpPr>
        <dsp:cNvPr id="0" name=""/>
        <dsp:cNvSpPr/>
      </dsp:nvSpPr>
      <dsp:spPr>
        <a:xfrm>
          <a:off x="4778375" y="1369880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近場</a:t>
          </a:r>
          <a:r>
            <a:rPr kumimoji="1" lang="en-US" altLang="ja-JP" sz="900" kern="1200" dirty="0" smtClean="0"/>
            <a:t>(1</a:t>
          </a:r>
          <a:r>
            <a:rPr kumimoji="1" lang="ja-JP" altLang="en-US" sz="900" kern="1200" dirty="0" smtClean="0"/>
            <a:t>時間弱</a:t>
          </a:r>
          <a:r>
            <a:rPr kumimoji="1" lang="en-US" altLang="ja-JP" sz="900" kern="1200" dirty="0" smtClean="0"/>
            <a:t>)</a:t>
          </a:r>
          <a:endParaRPr kumimoji="1" lang="ja-JP" altLang="en-US" sz="900" kern="1200" dirty="0"/>
        </a:p>
      </dsp:txBody>
      <dsp:txXfrm>
        <a:off x="4789999" y="1381504"/>
        <a:ext cx="770502" cy="373627"/>
      </dsp:txXfrm>
    </dsp:sp>
    <dsp:sp modelId="{E83BEC7B-8AC9-4C54-8747-A58410C08E83}">
      <dsp:nvSpPr>
        <dsp:cNvPr id="0" name=""/>
        <dsp:cNvSpPr/>
      </dsp:nvSpPr>
      <dsp:spPr>
        <a:xfrm>
          <a:off x="4460875" y="2018132"/>
          <a:ext cx="31750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17500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11687" y="2016786"/>
        <a:ext cx="15875" cy="15875"/>
      </dsp:txXfrm>
    </dsp:sp>
    <dsp:sp modelId="{11B8648B-4E8B-4046-9C28-4F9DE4008E78}">
      <dsp:nvSpPr>
        <dsp:cNvPr id="0" name=""/>
        <dsp:cNvSpPr/>
      </dsp:nvSpPr>
      <dsp:spPr>
        <a:xfrm>
          <a:off x="4778375" y="1826286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遠目</a:t>
          </a:r>
          <a:r>
            <a:rPr kumimoji="1" lang="en-US" altLang="ja-JP" sz="900" kern="1200" dirty="0" smtClean="0"/>
            <a:t>(2</a:t>
          </a:r>
          <a:r>
            <a:rPr kumimoji="1" lang="ja-JP" altLang="en-US" sz="900" kern="1200" dirty="0" smtClean="0"/>
            <a:t>時間以上</a:t>
          </a:r>
          <a:r>
            <a:rPr kumimoji="1" lang="en-US" altLang="ja-JP" sz="900" kern="1200" dirty="0" smtClean="0"/>
            <a:t>)</a:t>
          </a:r>
          <a:endParaRPr kumimoji="1" lang="ja-JP" altLang="en-US" sz="900" kern="1200" dirty="0"/>
        </a:p>
      </dsp:txBody>
      <dsp:txXfrm>
        <a:off x="4789999" y="1837910"/>
        <a:ext cx="770502" cy="373627"/>
      </dsp:txXfrm>
    </dsp:sp>
    <dsp:sp modelId="{FA0829E6-6E8A-4DD5-A60A-35AC5061F466}">
      <dsp:nvSpPr>
        <dsp:cNvPr id="0" name=""/>
        <dsp:cNvSpPr/>
      </dsp:nvSpPr>
      <dsp:spPr>
        <a:xfrm rot="3310531">
          <a:off x="4341635" y="2246335"/>
          <a:ext cx="55597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55979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05725" y="2239027"/>
        <a:ext cx="27798" cy="27798"/>
      </dsp:txXfrm>
    </dsp:sp>
    <dsp:sp modelId="{E34BB499-1568-436B-8A93-6B3DF58F290B}">
      <dsp:nvSpPr>
        <dsp:cNvPr id="0" name=""/>
        <dsp:cNvSpPr/>
      </dsp:nvSpPr>
      <dsp:spPr>
        <a:xfrm>
          <a:off x="4778375" y="2282692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国外</a:t>
          </a:r>
          <a:endParaRPr kumimoji="1" lang="ja-JP" altLang="en-US" sz="900" kern="1200" dirty="0"/>
        </a:p>
      </dsp:txBody>
      <dsp:txXfrm>
        <a:off x="4789999" y="2294316"/>
        <a:ext cx="770502" cy="373627"/>
      </dsp:txXfrm>
    </dsp:sp>
    <dsp:sp modelId="{28827B4F-9C6A-41AF-8582-AD0D89C2854E}">
      <dsp:nvSpPr>
        <dsp:cNvPr id="0" name=""/>
        <dsp:cNvSpPr/>
      </dsp:nvSpPr>
      <dsp:spPr>
        <a:xfrm rot="3907178">
          <a:off x="3131050" y="3045046"/>
          <a:ext cx="75464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754649" y="6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489508" y="3032771"/>
        <a:ext cx="37732" cy="37732"/>
      </dsp:txXfrm>
    </dsp:sp>
    <dsp:sp modelId="{193A1BB6-F117-4C6D-9464-95429B8E6262}">
      <dsp:nvSpPr>
        <dsp:cNvPr id="0" name=""/>
        <dsp:cNvSpPr/>
      </dsp:nvSpPr>
      <dsp:spPr>
        <a:xfrm>
          <a:off x="3667124" y="3195505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だれと</a:t>
          </a:r>
          <a:endParaRPr kumimoji="1" lang="ja-JP" altLang="en-US" sz="900" kern="1200" dirty="0"/>
        </a:p>
      </dsp:txBody>
      <dsp:txXfrm>
        <a:off x="3678748" y="3207129"/>
        <a:ext cx="770502" cy="373627"/>
      </dsp:txXfrm>
    </dsp:sp>
    <dsp:sp modelId="{21C0A444-8A86-4B79-8949-726196BE6677}">
      <dsp:nvSpPr>
        <dsp:cNvPr id="0" name=""/>
        <dsp:cNvSpPr/>
      </dsp:nvSpPr>
      <dsp:spPr>
        <a:xfrm rot="18289469">
          <a:off x="4341635" y="3159147"/>
          <a:ext cx="55597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55979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05725" y="3151840"/>
        <a:ext cx="27798" cy="27798"/>
      </dsp:txXfrm>
    </dsp:sp>
    <dsp:sp modelId="{9F17E5C3-6774-4B39-BAC9-5431C6730AE8}">
      <dsp:nvSpPr>
        <dsp:cNvPr id="0" name=""/>
        <dsp:cNvSpPr/>
      </dsp:nvSpPr>
      <dsp:spPr>
        <a:xfrm>
          <a:off x="4778375" y="2739099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家族</a:t>
          </a:r>
          <a:endParaRPr kumimoji="1" lang="ja-JP" altLang="en-US" sz="900" kern="1200" dirty="0"/>
        </a:p>
      </dsp:txBody>
      <dsp:txXfrm>
        <a:off x="4789999" y="2750723"/>
        <a:ext cx="770502" cy="373627"/>
      </dsp:txXfrm>
    </dsp:sp>
    <dsp:sp modelId="{C4A6C28B-3C6B-45A6-9630-3E961156EF4C}">
      <dsp:nvSpPr>
        <dsp:cNvPr id="0" name=""/>
        <dsp:cNvSpPr/>
      </dsp:nvSpPr>
      <dsp:spPr>
        <a:xfrm>
          <a:off x="4460875" y="3387351"/>
          <a:ext cx="31750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17500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11687" y="3386005"/>
        <a:ext cx="15875" cy="15875"/>
      </dsp:txXfrm>
    </dsp:sp>
    <dsp:sp modelId="{3847E206-3A63-4F4D-A816-39615BEC3A9B}">
      <dsp:nvSpPr>
        <dsp:cNvPr id="0" name=""/>
        <dsp:cNvSpPr/>
      </dsp:nvSpPr>
      <dsp:spPr>
        <a:xfrm>
          <a:off x="4778375" y="3195505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友達</a:t>
          </a:r>
          <a:endParaRPr kumimoji="1" lang="ja-JP" altLang="en-US" sz="900" kern="1200" dirty="0"/>
        </a:p>
      </dsp:txBody>
      <dsp:txXfrm>
        <a:off x="4789999" y="3207129"/>
        <a:ext cx="770502" cy="373627"/>
      </dsp:txXfrm>
    </dsp:sp>
    <dsp:sp modelId="{6595EF93-C838-4160-959F-9C06ABE67653}">
      <dsp:nvSpPr>
        <dsp:cNvPr id="0" name=""/>
        <dsp:cNvSpPr/>
      </dsp:nvSpPr>
      <dsp:spPr>
        <a:xfrm rot="3310531">
          <a:off x="4341635" y="3615554"/>
          <a:ext cx="55597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55979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05725" y="3608246"/>
        <a:ext cx="27798" cy="27798"/>
      </dsp:txXfrm>
    </dsp:sp>
    <dsp:sp modelId="{D374EE68-F7FC-4570-85D0-8E58C7BF3AF1}">
      <dsp:nvSpPr>
        <dsp:cNvPr id="0" name=""/>
        <dsp:cNvSpPr/>
      </dsp:nvSpPr>
      <dsp:spPr>
        <a:xfrm>
          <a:off x="4778375" y="3651911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同期</a:t>
          </a:r>
          <a:endParaRPr kumimoji="1" lang="ja-JP" altLang="en-US" sz="900" kern="1200" dirty="0"/>
        </a:p>
      </dsp:txBody>
      <dsp:txXfrm>
        <a:off x="4789999" y="3663535"/>
        <a:ext cx="770502" cy="373627"/>
      </dsp:txXfrm>
    </dsp:sp>
    <dsp:sp modelId="{85432FBB-E5A2-4B0E-8C93-996311353CBC}">
      <dsp:nvSpPr>
        <dsp:cNvPr id="0" name=""/>
        <dsp:cNvSpPr/>
      </dsp:nvSpPr>
      <dsp:spPr>
        <a:xfrm rot="4872735">
          <a:off x="2469262" y="3729655"/>
          <a:ext cx="2078224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2078224" y="659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3456419" y="3684292"/>
        <a:ext cx="103911" cy="103911"/>
      </dsp:txXfrm>
    </dsp:sp>
    <dsp:sp modelId="{D5EC73CF-A877-44CD-8C0A-67C0C606C8D3}">
      <dsp:nvSpPr>
        <dsp:cNvPr id="0" name=""/>
        <dsp:cNvSpPr/>
      </dsp:nvSpPr>
      <dsp:spPr>
        <a:xfrm>
          <a:off x="3667124" y="4564724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smtClean="0"/>
            <a:t>何をする</a:t>
          </a:r>
          <a:endParaRPr kumimoji="1" lang="ja-JP" altLang="en-US" sz="900" kern="1200" dirty="0"/>
        </a:p>
      </dsp:txBody>
      <dsp:txXfrm>
        <a:off x="3678748" y="4576348"/>
        <a:ext cx="770502" cy="373627"/>
      </dsp:txXfrm>
    </dsp:sp>
    <dsp:sp modelId="{870D4842-36AC-41FE-9FE2-1BF334AD4A24}">
      <dsp:nvSpPr>
        <dsp:cNvPr id="0" name=""/>
        <dsp:cNvSpPr/>
      </dsp:nvSpPr>
      <dsp:spPr>
        <a:xfrm rot="18289469">
          <a:off x="4341635" y="4528366"/>
          <a:ext cx="55597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55979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05725" y="4521059"/>
        <a:ext cx="27798" cy="27798"/>
      </dsp:txXfrm>
    </dsp:sp>
    <dsp:sp modelId="{68F7EEFD-2FDD-4176-AB86-9F9D8DAD03DC}">
      <dsp:nvSpPr>
        <dsp:cNvPr id="0" name=""/>
        <dsp:cNvSpPr/>
      </dsp:nvSpPr>
      <dsp:spPr>
        <a:xfrm>
          <a:off x="4778375" y="4108317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観光</a:t>
          </a:r>
          <a:endParaRPr kumimoji="1" lang="ja-JP" altLang="en-US" sz="900" kern="1200" dirty="0"/>
        </a:p>
      </dsp:txBody>
      <dsp:txXfrm>
        <a:off x="4789999" y="4119941"/>
        <a:ext cx="770502" cy="373627"/>
      </dsp:txXfrm>
    </dsp:sp>
    <dsp:sp modelId="{B0F9AF42-F442-486F-BC50-C6EDADEE45EE}">
      <dsp:nvSpPr>
        <dsp:cNvPr id="0" name=""/>
        <dsp:cNvSpPr/>
      </dsp:nvSpPr>
      <dsp:spPr>
        <a:xfrm>
          <a:off x="4460875" y="4756569"/>
          <a:ext cx="317500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317500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11687" y="4755224"/>
        <a:ext cx="15875" cy="15875"/>
      </dsp:txXfrm>
    </dsp:sp>
    <dsp:sp modelId="{F770F80A-86E4-44D6-B142-D430086802B7}">
      <dsp:nvSpPr>
        <dsp:cNvPr id="0" name=""/>
        <dsp:cNvSpPr/>
      </dsp:nvSpPr>
      <dsp:spPr>
        <a:xfrm>
          <a:off x="4778375" y="4564724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温泉</a:t>
          </a:r>
          <a:endParaRPr kumimoji="1" lang="ja-JP" altLang="en-US" sz="900" kern="1200" dirty="0"/>
        </a:p>
      </dsp:txBody>
      <dsp:txXfrm>
        <a:off x="4789999" y="4576348"/>
        <a:ext cx="770502" cy="373627"/>
      </dsp:txXfrm>
    </dsp:sp>
    <dsp:sp modelId="{20D24704-504E-428E-911F-5EC372D7B3FB}">
      <dsp:nvSpPr>
        <dsp:cNvPr id="0" name=""/>
        <dsp:cNvSpPr/>
      </dsp:nvSpPr>
      <dsp:spPr>
        <a:xfrm rot="3310531">
          <a:off x="4341635" y="4984773"/>
          <a:ext cx="555979" cy="13183"/>
        </a:xfrm>
        <a:custGeom>
          <a:avLst/>
          <a:gdLst/>
          <a:ahLst/>
          <a:cxnLst/>
          <a:rect l="0" t="0" r="0" b="0"/>
          <a:pathLst>
            <a:path>
              <a:moveTo>
                <a:pt x="0" y="6591"/>
              </a:moveTo>
              <a:lnTo>
                <a:pt x="555979" y="659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605725" y="4977465"/>
        <a:ext cx="27798" cy="27798"/>
      </dsp:txXfrm>
    </dsp:sp>
    <dsp:sp modelId="{0A2E658B-3715-4C19-8638-57E1D32AEE6D}">
      <dsp:nvSpPr>
        <dsp:cNvPr id="0" name=""/>
        <dsp:cNvSpPr/>
      </dsp:nvSpPr>
      <dsp:spPr>
        <a:xfrm>
          <a:off x="4778375" y="5021130"/>
          <a:ext cx="793750" cy="3968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900" kern="1200" dirty="0" smtClean="0"/>
            <a:t>レジャー</a:t>
          </a:r>
          <a:endParaRPr kumimoji="1" lang="ja-JP" altLang="en-US" sz="900" kern="1200" dirty="0"/>
        </a:p>
      </dsp:txBody>
      <dsp:txXfrm>
        <a:off x="4789999" y="5032754"/>
        <a:ext cx="770502" cy="3736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22DDC-E84F-489E-9C5D-8ECE6F114808}">
      <dsp:nvSpPr>
        <dsp:cNvPr id="0" name=""/>
        <dsp:cNvSpPr/>
      </dsp:nvSpPr>
      <dsp:spPr>
        <a:xfrm>
          <a:off x="951176" y="2410023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同期と</a:t>
          </a:r>
          <a:r>
            <a:rPr kumimoji="1" lang="en-US" altLang="ja-JP" sz="800" kern="1200" dirty="0" smtClean="0"/>
            <a:t>SW</a:t>
          </a:r>
          <a:r>
            <a:rPr kumimoji="1" lang="ja-JP" altLang="en-US" sz="800" kern="1200" dirty="0" smtClean="0"/>
            <a:t>に出かけたい</a:t>
          </a:r>
          <a:r>
            <a:rPr kumimoji="1" lang="en-US" altLang="ja-JP" sz="800" kern="1200" dirty="0" smtClean="0"/>
            <a:t/>
          </a:r>
          <a:br>
            <a:rPr kumimoji="1" lang="en-US" altLang="ja-JP" sz="800" kern="1200" dirty="0" smtClean="0"/>
          </a:br>
          <a:r>
            <a:rPr kumimoji="1" lang="en-US" altLang="ja-JP" sz="800" kern="1200" dirty="0" smtClean="0"/>
            <a:t>(</a:t>
          </a:r>
          <a:r>
            <a:rPr kumimoji="1" lang="ja-JP" altLang="en-US" sz="800" kern="1200" dirty="0" smtClean="0"/>
            <a:t>いつ、どこで、なにをする</a:t>
          </a:r>
          <a:r>
            <a:rPr kumimoji="1" lang="en-US" altLang="ja-JP" sz="800" kern="1200" dirty="0" smtClean="0"/>
            <a:t>?)</a:t>
          </a:r>
          <a:endParaRPr kumimoji="1" lang="ja-JP" altLang="en-US" sz="800" kern="1200" dirty="0"/>
        </a:p>
      </dsp:txBody>
      <dsp:txXfrm>
        <a:off x="968709" y="2427556"/>
        <a:ext cx="1162173" cy="563553"/>
      </dsp:txXfrm>
    </dsp:sp>
    <dsp:sp modelId="{CE1A8F6D-6D3B-462B-9D93-85A47F0C9926}">
      <dsp:nvSpPr>
        <dsp:cNvPr id="0" name=""/>
        <dsp:cNvSpPr/>
      </dsp:nvSpPr>
      <dsp:spPr>
        <a:xfrm rot="17132988">
          <a:off x="1494655" y="1838874"/>
          <a:ext cx="178641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86418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343204" y="1804157"/>
        <a:ext cx="89320" cy="89320"/>
      </dsp:txXfrm>
    </dsp:sp>
    <dsp:sp modelId="{CB389CE2-EF98-4AE6-A1CB-9F872E16B7D9}">
      <dsp:nvSpPr>
        <dsp:cNvPr id="0" name=""/>
        <dsp:cNvSpPr/>
      </dsp:nvSpPr>
      <dsp:spPr>
        <a:xfrm>
          <a:off x="2627312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何をしたら満足できる</a:t>
          </a:r>
          <a:endParaRPr kumimoji="1" lang="ja-JP" altLang="en-US" sz="800" kern="1200" dirty="0"/>
        </a:p>
      </dsp:txBody>
      <dsp:txXfrm>
        <a:off x="2644845" y="706524"/>
        <a:ext cx="1162173" cy="563553"/>
      </dsp:txXfrm>
    </dsp:sp>
    <dsp:sp modelId="{F0333FA6-0FEF-47E9-8D3E-BFD55BA7B6A1}">
      <dsp:nvSpPr>
        <dsp:cNvPr id="0" name=""/>
        <dsp:cNvSpPr/>
      </dsp:nvSpPr>
      <dsp:spPr>
        <a:xfrm>
          <a:off x="3824552" y="978358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52027" y="976329"/>
        <a:ext cx="23944" cy="23944"/>
      </dsp:txXfrm>
    </dsp:sp>
    <dsp:sp modelId="{35AE4356-0816-4CDA-A08F-4FD994DB8C58}">
      <dsp:nvSpPr>
        <dsp:cNvPr id="0" name=""/>
        <dsp:cNvSpPr/>
      </dsp:nvSpPr>
      <dsp:spPr>
        <a:xfrm>
          <a:off x="4303447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行ったことのない場所</a:t>
          </a:r>
          <a:endParaRPr kumimoji="1" lang="ja-JP" altLang="en-US" sz="800" kern="1200" dirty="0"/>
        </a:p>
      </dsp:txBody>
      <dsp:txXfrm>
        <a:off x="4320980" y="706524"/>
        <a:ext cx="1162173" cy="563553"/>
      </dsp:txXfrm>
    </dsp:sp>
    <dsp:sp modelId="{88D26021-CEA8-4FBA-A26B-92E01ED21C46}">
      <dsp:nvSpPr>
        <dsp:cNvPr id="0" name=""/>
        <dsp:cNvSpPr/>
      </dsp:nvSpPr>
      <dsp:spPr>
        <a:xfrm rot="18289469">
          <a:off x="5320834" y="634152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9170" y="623130"/>
        <a:ext cx="41930" cy="41930"/>
      </dsp:txXfrm>
    </dsp:sp>
    <dsp:sp modelId="{845509A0-F9D4-43DA-A26A-2907162055D7}">
      <dsp:nvSpPr>
        <dsp:cNvPr id="0" name=""/>
        <dsp:cNvSpPr/>
      </dsp:nvSpPr>
      <dsp:spPr>
        <a:xfrm>
          <a:off x="5979583" y="578"/>
          <a:ext cx="1197239" cy="59861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ja-JP" altLang="en-US" sz="800" kern="1200" dirty="0" smtClean="0"/>
            <a:t>観光</a:t>
          </a:r>
          <a:endParaRPr lang="ja-JP" altLang="en-US" sz="800" kern="1200" dirty="0"/>
        </a:p>
      </dsp:txBody>
      <dsp:txXfrm>
        <a:off x="5997116" y="18111"/>
        <a:ext cx="1162173" cy="563553"/>
      </dsp:txXfrm>
    </dsp:sp>
    <dsp:sp modelId="{C22060B6-68D5-4E46-A33E-D56321D43B5D}">
      <dsp:nvSpPr>
        <dsp:cNvPr id="0" name=""/>
        <dsp:cNvSpPr/>
      </dsp:nvSpPr>
      <dsp:spPr>
        <a:xfrm>
          <a:off x="5500687" y="978358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163" y="976329"/>
        <a:ext cx="23944" cy="23944"/>
      </dsp:txXfrm>
    </dsp:sp>
    <dsp:sp modelId="{ABD32CAB-0974-493A-99B9-0C324B9605A0}">
      <dsp:nvSpPr>
        <dsp:cNvPr id="0" name=""/>
        <dsp:cNvSpPr/>
      </dsp:nvSpPr>
      <dsp:spPr>
        <a:xfrm>
          <a:off x="5979583" y="688991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レジャー</a:t>
          </a:r>
          <a:endParaRPr kumimoji="1" lang="ja-JP" altLang="en-US" sz="800" kern="1200" dirty="0"/>
        </a:p>
      </dsp:txBody>
      <dsp:txXfrm>
        <a:off x="5997116" y="706524"/>
        <a:ext cx="1162173" cy="563553"/>
      </dsp:txXfrm>
    </dsp:sp>
    <dsp:sp modelId="{DFC83FFC-09B8-4490-94E4-939E7ED6A4E4}">
      <dsp:nvSpPr>
        <dsp:cNvPr id="0" name=""/>
        <dsp:cNvSpPr/>
      </dsp:nvSpPr>
      <dsp:spPr>
        <a:xfrm rot="3310531">
          <a:off x="5320834" y="1322565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19170" y="1311542"/>
        <a:ext cx="41930" cy="41930"/>
      </dsp:txXfrm>
    </dsp:sp>
    <dsp:sp modelId="{A671704B-6540-45B9-A1CA-60F4D5ED018D}">
      <dsp:nvSpPr>
        <dsp:cNvPr id="0" name=""/>
        <dsp:cNvSpPr/>
      </dsp:nvSpPr>
      <dsp:spPr>
        <a:xfrm>
          <a:off x="5979583" y="1377404"/>
          <a:ext cx="1197239" cy="59861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温泉</a:t>
          </a:r>
          <a:endParaRPr kumimoji="1" lang="ja-JP" altLang="en-US" sz="800" kern="1200" dirty="0"/>
        </a:p>
      </dsp:txBody>
      <dsp:txXfrm>
        <a:off x="5997116" y="1394937"/>
        <a:ext cx="1162173" cy="563553"/>
      </dsp:txXfrm>
    </dsp:sp>
    <dsp:sp modelId="{A76E7B87-E69F-4D87-A9A9-20E08B61C943}">
      <dsp:nvSpPr>
        <dsp:cNvPr id="0" name=""/>
        <dsp:cNvSpPr/>
      </dsp:nvSpPr>
      <dsp:spPr>
        <a:xfrm rot="19457599">
          <a:off x="2092983" y="2527287"/>
          <a:ext cx="58976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589762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373120" y="2522486"/>
        <a:ext cx="29488" cy="29488"/>
      </dsp:txXfrm>
    </dsp:sp>
    <dsp:sp modelId="{62DC6F97-3B3C-47BE-BC38-B48A26DC5572}">
      <dsp:nvSpPr>
        <dsp:cNvPr id="0" name=""/>
        <dsp:cNvSpPr/>
      </dsp:nvSpPr>
      <dsp:spPr>
        <a:xfrm>
          <a:off x="2627312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予算、日程</a:t>
          </a:r>
          <a:endParaRPr kumimoji="1" lang="ja-JP" altLang="en-US" sz="800" kern="1200" dirty="0"/>
        </a:p>
      </dsp:txBody>
      <dsp:txXfrm>
        <a:off x="2644845" y="2083350"/>
        <a:ext cx="1162173" cy="563553"/>
      </dsp:txXfrm>
    </dsp:sp>
    <dsp:sp modelId="{83D60B83-1562-4B8F-A01C-172E79EA33E7}">
      <dsp:nvSpPr>
        <dsp:cNvPr id="0" name=""/>
        <dsp:cNvSpPr/>
      </dsp:nvSpPr>
      <dsp:spPr>
        <a:xfrm rot="18289469">
          <a:off x="3644698" y="2010978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43034" y="1999955"/>
        <a:ext cx="41930" cy="41930"/>
      </dsp:txXfrm>
    </dsp:sp>
    <dsp:sp modelId="{4E4F5FCC-6BDA-4EE5-B7A3-B358073C24A7}">
      <dsp:nvSpPr>
        <dsp:cNvPr id="0" name=""/>
        <dsp:cNvSpPr/>
      </dsp:nvSpPr>
      <dsp:spPr>
        <a:xfrm>
          <a:off x="4303447" y="1377404"/>
          <a:ext cx="1197239" cy="59861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日帰り</a:t>
          </a:r>
          <a:endParaRPr kumimoji="1" lang="ja-JP" altLang="en-US" sz="800" kern="1200" dirty="0"/>
        </a:p>
      </dsp:txBody>
      <dsp:txXfrm>
        <a:off x="4320980" y="1394937"/>
        <a:ext cx="1162173" cy="563553"/>
      </dsp:txXfrm>
    </dsp:sp>
    <dsp:sp modelId="{35FBE072-88BC-4703-8278-3CF27455B550}">
      <dsp:nvSpPr>
        <dsp:cNvPr id="0" name=""/>
        <dsp:cNvSpPr/>
      </dsp:nvSpPr>
      <dsp:spPr>
        <a:xfrm>
          <a:off x="3824552" y="2355184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52027" y="2353154"/>
        <a:ext cx="23944" cy="23944"/>
      </dsp:txXfrm>
    </dsp:sp>
    <dsp:sp modelId="{01E2967E-BFD2-4D38-A371-C4B87B937C55}">
      <dsp:nvSpPr>
        <dsp:cNvPr id="0" name=""/>
        <dsp:cNvSpPr/>
      </dsp:nvSpPr>
      <dsp:spPr>
        <a:xfrm>
          <a:off x="4303447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1</a:t>
          </a:r>
          <a:r>
            <a:rPr kumimoji="1" lang="ja-JP" altLang="en-US" sz="800" kern="1200" dirty="0" smtClean="0"/>
            <a:t>泊</a:t>
          </a:r>
          <a:endParaRPr kumimoji="1" lang="ja-JP" altLang="en-US" sz="800" kern="1200" dirty="0"/>
        </a:p>
      </dsp:txBody>
      <dsp:txXfrm>
        <a:off x="4320980" y="2083350"/>
        <a:ext cx="1162173" cy="563553"/>
      </dsp:txXfrm>
    </dsp:sp>
    <dsp:sp modelId="{CAE635F6-10A9-4EE3-896D-665E7EFCF19F}">
      <dsp:nvSpPr>
        <dsp:cNvPr id="0" name=""/>
        <dsp:cNvSpPr/>
      </dsp:nvSpPr>
      <dsp:spPr>
        <a:xfrm>
          <a:off x="5500687" y="2355184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163" y="2353154"/>
        <a:ext cx="23944" cy="23944"/>
      </dsp:txXfrm>
    </dsp:sp>
    <dsp:sp modelId="{7BA2CAD1-4EC0-4FB3-8C9F-6CFB1157B119}">
      <dsp:nvSpPr>
        <dsp:cNvPr id="0" name=""/>
        <dsp:cNvSpPr/>
      </dsp:nvSpPr>
      <dsp:spPr>
        <a:xfrm>
          <a:off x="5979583" y="2065817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他の予定と被る</a:t>
          </a:r>
          <a:endParaRPr kumimoji="1" lang="ja-JP" altLang="en-US" sz="800" kern="1200" dirty="0"/>
        </a:p>
      </dsp:txBody>
      <dsp:txXfrm>
        <a:off x="5997116" y="2083350"/>
        <a:ext cx="1162173" cy="563553"/>
      </dsp:txXfrm>
    </dsp:sp>
    <dsp:sp modelId="{A729426F-D7F9-4C56-B38E-6DAAE5A8D8C9}">
      <dsp:nvSpPr>
        <dsp:cNvPr id="0" name=""/>
        <dsp:cNvSpPr/>
      </dsp:nvSpPr>
      <dsp:spPr>
        <a:xfrm rot="3310531">
          <a:off x="3644698" y="2699390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43034" y="2688368"/>
        <a:ext cx="41930" cy="41930"/>
      </dsp:txXfrm>
    </dsp:sp>
    <dsp:sp modelId="{24E9705F-E5CD-45E2-8E4F-EBD830187967}">
      <dsp:nvSpPr>
        <dsp:cNvPr id="0" name=""/>
        <dsp:cNvSpPr/>
      </dsp:nvSpPr>
      <dsp:spPr>
        <a:xfrm>
          <a:off x="4303447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en-US" altLang="ja-JP" sz="800" kern="1200" dirty="0" smtClean="0"/>
            <a:t>2</a:t>
          </a:r>
          <a:r>
            <a:rPr kumimoji="1" lang="ja-JP" altLang="en-US" sz="800" kern="1200" dirty="0" smtClean="0"/>
            <a:t>泊以上</a:t>
          </a:r>
          <a:endParaRPr kumimoji="1" lang="ja-JP" altLang="en-US" sz="800" kern="1200" dirty="0"/>
        </a:p>
      </dsp:txBody>
      <dsp:txXfrm>
        <a:off x="4320980" y="2771762"/>
        <a:ext cx="1162173" cy="563553"/>
      </dsp:txXfrm>
    </dsp:sp>
    <dsp:sp modelId="{565EB5BE-38A5-4CDF-9AE2-CB5C5CCF532C}">
      <dsp:nvSpPr>
        <dsp:cNvPr id="0" name=""/>
        <dsp:cNvSpPr/>
      </dsp:nvSpPr>
      <dsp:spPr>
        <a:xfrm>
          <a:off x="5500687" y="3043597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163" y="3041567"/>
        <a:ext cx="23944" cy="23944"/>
      </dsp:txXfrm>
    </dsp:sp>
    <dsp:sp modelId="{C97B4A72-3A0F-47AA-8BBF-F53CBA88C083}">
      <dsp:nvSpPr>
        <dsp:cNvPr id="0" name=""/>
        <dsp:cNvSpPr/>
      </dsp:nvSpPr>
      <dsp:spPr>
        <a:xfrm>
          <a:off x="5979583" y="2754229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他の予定と被る</a:t>
          </a:r>
          <a:endParaRPr kumimoji="1" lang="ja-JP" altLang="en-US" sz="800" kern="1200" dirty="0"/>
        </a:p>
      </dsp:txBody>
      <dsp:txXfrm>
        <a:off x="5997116" y="2771762"/>
        <a:ext cx="1162173" cy="563553"/>
      </dsp:txXfrm>
    </dsp:sp>
    <dsp:sp modelId="{E0D76E2A-FDB5-4B1B-A667-7014D7E13114}">
      <dsp:nvSpPr>
        <dsp:cNvPr id="0" name=""/>
        <dsp:cNvSpPr/>
      </dsp:nvSpPr>
      <dsp:spPr>
        <a:xfrm rot="4467012">
          <a:off x="1494655" y="3559906"/>
          <a:ext cx="1786418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1786418" y="994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343204" y="3525189"/>
        <a:ext cx="89320" cy="89320"/>
      </dsp:txXfrm>
    </dsp:sp>
    <dsp:sp modelId="{74CCCADC-0C76-403E-B440-192EDCEBB70D}">
      <dsp:nvSpPr>
        <dsp:cNvPr id="0" name=""/>
        <dsp:cNvSpPr/>
      </dsp:nvSpPr>
      <dsp:spPr>
        <a:xfrm>
          <a:off x="2627312" y="4131055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予約などの事前準備は必要か</a:t>
          </a:r>
          <a:endParaRPr kumimoji="1" lang="en-US" altLang="ja-JP" sz="800" kern="1200" dirty="0" smtClean="0"/>
        </a:p>
      </dsp:txBody>
      <dsp:txXfrm>
        <a:off x="2644845" y="4148588"/>
        <a:ext cx="1162173" cy="563553"/>
      </dsp:txXfrm>
    </dsp:sp>
    <dsp:sp modelId="{567BD978-19CA-4FA1-B96B-7B3B0EB175E2}">
      <dsp:nvSpPr>
        <dsp:cNvPr id="0" name=""/>
        <dsp:cNvSpPr/>
      </dsp:nvSpPr>
      <dsp:spPr>
        <a:xfrm rot="18289469">
          <a:off x="3644698" y="4076216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43034" y="4065194"/>
        <a:ext cx="41930" cy="41930"/>
      </dsp:txXfrm>
    </dsp:sp>
    <dsp:sp modelId="{2B4067D6-8985-418B-856F-D7DDD71FEE96}">
      <dsp:nvSpPr>
        <dsp:cNvPr id="0" name=""/>
        <dsp:cNvSpPr/>
      </dsp:nvSpPr>
      <dsp:spPr>
        <a:xfrm>
          <a:off x="4303447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車</a:t>
          </a:r>
          <a:endParaRPr kumimoji="1" lang="en-US" altLang="ja-JP" sz="800" kern="1200" dirty="0" smtClean="0"/>
        </a:p>
      </dsp:txBody>
      <dsp:txXfrm>
        <a:off x="4320980" y="3460175"/>
        <a:ext cx="1162173" cy="563553"/>
      </dsp:txXfrm>
    </dsp:sp>
    <dsp:sp modelId="{A0016A2B-8960-4F5B-AEE5-AC8F7603EA77}">
      <dsp:nvSpPr>
        <dsp:cNvPr id="0" name=""/>
        <dsp:cNvSpPr/>
      </dsp:nvSpPr>
      <dsp:spPr>
        <a:xfrm>
          <a:off x="5500687" y="3732010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163" y="3729980"/>
        <a:ext cx="23944" cy="23944"/>
      </dsp:txXfrm>
    </dsp:sp>
    <dsp:sp modelId="{42021DF1-BD35-4AE1-8A39-C33A6A8E129B}">
      <dsp:nvSpPr>
        <dsp:cNvPr id="0" name=""/>
        <dsp:cNvSpPr/>
      </dsp:nvSpPr>
      <dsp:spPr>
        <a:xfrm>
          <a:off x="5979583" y="3442642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渋滞に巻き込まれそう</a:t>
          </a:r>
          <a:endParaRPr kumimoji="1" lang="en-US" altLang="ja-JP" sz="800" kern="1200" dirty="0" smtClean="0"/>
        </a:p>
      </dsp:txBody>
      <dsp:txXfrm>
        <a:off x="5997116" y="3460175"/>
        <a:ext cx="1162173" cy="563553"/>
      </dsp:txXfrm>
    </dsp:sp>
    <dsp:sp modelId="{960C294D-ECDA-4999-BB48-8C5BEB9BB2ED}">
      <dsp:nvSpPr>
        <dsp:cNvPr id="0" name=""/>
        <dsp:cNvSpPr/>
      </dsp:nvSpPr>
      <dsp:spPr>
        <a:xfrm>
          <a:off x="3824552" y="4420422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52027" y="4418393"/>
        <a:ext cx="23944" cy="23944"/>
      </dsp:txXfrm>
    </dsp:sp>
    <dsp:sp modelId="{F8909CE3-B219-4210-BFD4-91DA55D147E0}">
      <dsp:nvSpPr>
        <dsp:cNvPr id="0" name=""/>
        <dsp:cNvSpPr/>
      </dsp:nvSpPr>
      <dsp:spPr>
        <a:xfrm>
          <a:off x="4303447" y="4131055"/>
          <a:ext cx="1197239" cy="598619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電車、新幹線</a:t>
          </a:r>
          <a:endParaRPr kumimoji="1" lang="en-US" altLang="ja-JP" sz="800" kern="1200" dirty="0" smtClean="0"/>
        </a:p>
      </dsp:txBody>
      <dsp:txXfrm>
        <a:off x="4320980" y="4148588"/>
        <a:ext cx="1162173" cy="563553"/>
      </dsp:txXfrm>
    </dsp:sp>
    <dsp:sp modelId="{A91B684C-A7FA-4465-BB04-C12FD45227BB}">
      <dsp:nvSpPr>
        <dsp:cNvPr id="0" name=""/>
        <dsp:cNvSpPr/>
      </dsp:nvSpPr>
      <dsp:spPr>
        <a:xfrm rot="3310531">
          <a:off x="3644698" y="4764629"/>
          <a:ext cx="838602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838602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4043034" y="4753606"/>
        <a:ext cx="41930" cy="41930"/>
      </dsp:txXfrm>
    </dsp:sp>
    <dsp:sp modelId="{B5688048-A37C-4B4C-8C80-1884B950A64D}">
      <dsp:nvSpPr>
        <dsp:cNvPr id="0" name=""/>
        <dsp:cNvSpPr/>
      </dsp:nvSpPr>
      <dsp:spPr>
        <a:xfrm>
          <a:off x="4303447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バス</a:t>
          </a:r>
          <a:endParaRPr kumimoji="1" lang="en-US" altLang="ja-JP" sz="800" kern="1200" dirty="0" smtClean="0"/>
        </a:p>
      </dsp:txBody>
      <dsp:txXfrm>
        <a:off x="4320980" y="4837001"/>
        <a:ext cx="1162173" cy="563553"/>
      </dsp:txXfrm>
    </dsp:sp>
    <dsp:sp modelId="{C42D0941-1ECC-4F6F-A0E2-4C7E241D9AFD}">
      <dsp:nvSpPr>
        <dsp:cNvPr id="0" name=""/>
        <dsp:cNvSpPr/>
      </dsp:nvSpPr>
      <dsp:spPr>
        <a:xfrm>
          <a:off x="5500687" y="5108835"/>
          <a:ext cx="478895" cy="19885"/>
        </a:xfrm>
        <a:custGeom>
          <a:avLst/>
          <a:gdLst/>
          <a:ahLst/>
          <a:cxnLst/>
          <a:rect l="0" t="0" r="0" b="0"/>
          <a:pathLst>
            <a:path>
              <a:moveTo>
                <a:pt x="0" y="9942"/>
              </a:moveTo>
              <a:lnTo>
                <a:pt x="478895" y="9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728163" y="5106805"/>
        <a:ext cx="23944" cy="23944"/>
      </dsp:txXfrm>
    </dsp:sp>
    <dsp:sp modelId="{CDF81A9C-D7C9-41A5-A304-407E3158BF4D}">
      <dsp:nvSpPr>
        <dsp:cNvPr id="0" name=""/>
        <dsp:cNvSpPr/>
      </dsp:nvSpPr>
      <dsp:spPr>
        <a:xfrm>
          <a:off x="5979583" y="4819468"/>
          <a:ext cx="1197239" cy="5986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lvl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ja-JP" altLang="en-US" sz="800" kern="1200" dirty="0" smtClean="0"/>
            <a:t>自由に行動できない</a:t>
          </a:r>
          <a:endParaRPr kumimoji="1" lang="en-US" altLang="ja-JP" sz="800" kern="1200" dirty="0" smtClean="0"/>
        </a:p>
      </dsp:txBody>
      <dsp:txXfrm>
        <a:off x="5997116" y="4837001"/>
        <a:ext cx="1162173" cy="5635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E9DDE7-280D-4EF9-8CDC-163843AFA345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300" kern="1200"/>
        </a:p>
      </dsp:txBody>
      <dsp:txXfrm>
        <a:off x="33423" y="2513495"/>
        <a:ext cx="2075219" cy="1006302"/>
      </dsp:txXfrm>
    </dsp:sp>
    <dsp:sp modelId="{0E84CA79-DF22-4422-99D7-2F41FE410363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536079" y="2524240"/>
        <a:ext cx="62873" cy="62873"/>
      </dsp:txXfrm>
    </dsp:sp>
    <dsp:sp modelId="{B5A78FCE-4B12-4AEF-B1A0-71FE13D016C2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300" kern="1200"/>
        </a:p>
      </dsp:txBody>
      <dsp:txXfrm>
        <a:off x="3026390" y="1591555"/>
        <a:ext cx="2075219" cy="1006302"/>
      </dsp:txXfrm>
    </dsp:sp>
    <dsp:sp modelId="{9945AE4B-5EAB-4663-9E33-D56A3F3B6386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534155" y="1761065"/>
        <a:ext cx="52654" cy="52654"/>
      </dsp:txXfrm>
    </dsp:sp>
    <dsp:sp modelId="{D8202DDD-CB16-400B-8F34-BDDCC2517D0F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300" kern="1200"/>
        </a:p>
      </dsp:txBody>
      <dsp:txXfrm>
        <a:off x="6019357" y="976927"/>
        <a:ext cx="2075219" cy="1006302"/>
      </dsp:txXfrm>
    </dsp:sp>
    <dsp:sp modelId="{0307B55E-3199-4178-96F0-CC258D8F8859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534155" y="2375692"/>
        <a:ext cx="52654" cy="52654"/>
      </dsp:txXfrm>
    </dsp:sp>
    <dsp:sp modelId="{5FD2AF55-23C5-4AB8-A2CA-F2B9ACB2A8FA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300" kern="1200"/>
        </a:p>
      </dsp:txBody>
      <dsp:txXfrm>
        <a:off x="6019357" y="2206182"/>
        <a:ext cx="2075219" cy="1006302"/>
      </dsp:txXfrm>
    </dsp:sp>
    <dsp:sp modelId="{CB312637-C1E0-4169-864B-E76CFEF9E161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2536079" y="3446180"/>
        <a:ext cx="62873" cy="62873"/>
      </dsp:txXfrm>
    </dsp:sp>
    <dsp:sp modelId="{4A6A2472-475E-4891-91A1-E41795CFDF6D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300" kern="1200"/>
        </a:p>
      </dsp:txBody>
      <dsp:txXfrm>
        <a:off x="3026390" y="3435436"/>
        <a:ext cx="2075219" cy="1006302"/>
      </dsp:txXfrm>
    </dsp:sp>
    <dsp:sp modelId="{42F49D7F-A390-4E97-938E-97DBC625C888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500" kern="1200"/>
        </a:p>
      </dsp:txBody>
      <dsp:txXfrm>
        <a:off x="5539105" y="3917209"/>
        <a:ext cx="42756" cy="42756"/>
      </dsp:txXfrm>
    </dsp:sp>
    <dsp:sp modelId="{9E357091-4986-4E93-A319-F94705A55188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" tIns="20955" rIns="20955" bIns="20955" numCol="1" spcCol="1270" anchor="ctr" anchorCtr="0">
          <a:noAutofit/>
        </a:bodyPr>
        <a:lstStyle/>
        <a:p>
          <a:pPr lvl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kumimoji="1" lang="ja-JP" altLang="en-US" sz="3300" kern="120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84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653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956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4068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874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008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1912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296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624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2595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874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589F-859A-43D5-B8ED-0C541F3C9B0A}" type="datetimeFigureOut">
              <a:rPr kumimoji="1" lang="ja-JP" altLang="en-US" smtClean="0"/>
              <a:t>2015/9/24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A018F-6445-479C-8D3D-B8ED65F67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26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/>
          <p:cNvGraphicFramePr/>
          <p:nvPr>
            <p:extLst>
              <p:ext uri="{D42A27DB-BD31-4B8C-83A1-F6EECF244321}">
                <p14:modId xmlns:p14="http://schemas.microsoft.com/office/powerpoint/2010/main" val="34555587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4668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904158"/>
              </p:ext>
            </p:extLst>
          </p:nvPr>
        </p:nvGraphicFramePr>
        <p:xfrm>
          <a:off x="9" y="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1198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/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20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92</Words>
  <Application>Microsoft Office PowerPoint</Application>
  <PresentationFormat>ワイド画面</PresentationFormat>
  <Paragraphs>35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加藤洋祐</dc:creator>
  <cp:lastModifiedBy>加藤洋祐</cp:lastModifiedBy>
  <cp:revision>6</cp:revision>
  <dcterms:created xsi:type="dcterms:W3CDTF">2015-09-23T17:22:33Z</dcterms:created>
  <dcterms:modified xsi:type="dcterms:W3CDTF">2015-09-23T19:22:37Z</dcterms:modified>
</cp:coreProperties>
</file>