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1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78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3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63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20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3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1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82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72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64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3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0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5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8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87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EF29EA-7605-4FCE-B2EB-676489E17A0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1079B5-9466-420D-A663-E7D8B4E0A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341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6703" y="774056"/>
            <a:ext cx="8240110" cy="117715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Навык </a:t>
            </a:r>
            <a:r>
              <a:rPr lang="ru-RU" sz="4000" dirty="0" smtClean="0"/>
              <a:t>«</a:t>
            </a:r>
            <a:r>
              <a:rPr lang="ru-RU" sz="4000" dirty="0" smtClean="0">
                <a:effectLst/>
              </a:rPr>
              <a:t>Информация </a:t>
            </a:r>
            <a:r>
              <a:rPr lang="ru-RU" sz="4000" dirty="0">
                <a:effectLst/>
              </a:rPr>
              <a:t>о </a:t>
            </a:r>
            <a:r>
              <a:rPr lang="ru-RU" sz="4000" dirty="0" smtClean="0">
                <a:effectLst/>
              </a:rPr>
              <a:t>Саратове»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9734" y="5145833"/>
            <a:ext cx="6554107" cy="1436116"/>
          </a:xfrm>
        </p:spPr>
        <p:txBody>
          <a:bodyPr/>
          <a:lstStyle/>
          <a:p>
            <a:r>
              <a:rPr lang="ru-RU" dirty="0" smtClean="0"/>
              <a:t>Авторы:</a:t>
            </a:r>
          </a:p>
          <a:p>
            <a:r>
              <a:rPr lang="ru-RU" dirty="0" smtClean="0"/>
              <a:t>Михеев Альберт Сергеевич</a:t>
            </a:r>
          </a:p>
          <a:p>
            <a:r>
              <a:rPr lang="ru-RU" dirty="0" smtClean="0"/>
              <a:t>Мельников Андрей Павлович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46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37677" y="459404"/>
            <a:ext cx="8106783" cy="2757133"/>
          </a:xfrm>
        </p:spPr>
        <p:txBody>
          <a:bodyPr/>
          <a:lstStyle/>
          <a:p>
            <a:r>
              <a:rPr lang="ru-RU" dirty="0" smtClean="0"/>
              <a:t>Цель: рассказать о Саратове людям из других городов и помочь им с выбором отелей, ресторанов и достопримечательностей, если они захотят посетить наш город.</a:t>
            </a:r>
            <a:endParaRPr lang="ru-RU" dirty="0"/>
          </a:p>
        </p:txBody>
      </p:sp>
      <p:pic>
        <p:nvPicPr>
          <p:cNvPr id="1028" name="Picture 4" descr="https://avatars.mds.yandex.net/get-pdb/2799203/0e879a28-ee2e-457a-a3a8-2cc3fb2c882b/s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67" y="1554754"/>
            <a:ext cx="7261001" cy="484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6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823" y="1642743"/>
            <a:ext cx="9590550" cy="326812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Язык программирования – </a:t>
            </a:r>
            <a:r>
              <a:rPr lang="en-US" dirty="0" smtClean="0"/>
              <a:t>Python 3.7</a:t>
            </a:r>
          </a:p>
          <a:p>
            <a:pPr algn="l"/>
            <a:r>
              <a:rPr lang="ru-RU" dirty="0" smtClean="0"/>
              <a:t>Платформа для нашего проекта – Алиса от Яндекса</a:t>
            </a:r>
          </a:p>
          <a:p>
            <a:pPr algn="l"/>
            <a:r>
              <a:rPr lang="ru-RU" dirty="0" smtClean="0"/>
              <a:t>Библиотеки,  которые мы использовали: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Flask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Requests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Json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Os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5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35250" y="1233955"/>
            <a:ext cx="9590550" cy="3015316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Способы доработать: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Перевести наш проект на другую платформу, так как Алиса ограничена временем на ответ в 3 секунды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Добавить больше ресторанов, отелей, достопримечательностей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Улучшить систему диалогов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07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46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55</TotalTime>
  <Words>99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Calisto MT</vt:lpstr>
      <vt:lpstr>Trebuchet MS</vt:lpstr>
      <vt:lpstr>Wingdings 2</vt:lpstr>
      <vt:lpstr>Сланец</vt:lpstr>
      <vt:lpstr>Навык «Информация о Саратове»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8</cp:revision>
  <dcterms:created xsi:type="dcterms:W3CDTF">2020-05-12T11:13:52Z</dcterms:created>
  <dcterms:modified xsi:type="dcterms:W3CDTF">2020-05-12T12:09:13Z</dcterms:modified>
</cp:coreProperties>
</file>