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79" r:id="rId2"/>
    <p:sldId id="256" r:id="rId3"/>
    <p:sldId id="265" r:id="rId4"/>
    <p:sldId id="270" r:id="rId5"/>
    <p:sldId id="272" r:id="rId6"/>
    <p:sldId id="276" r:id="rId7"/>
    <p:sldId id="275" r:id="rId8"/>
    <p:sldId id="277" r:id="rId9"/>
    <p:sldId id="278" r:id="rId1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4" autoAdjust="0"/>
    <p:restoredTop sz="94660"/>
  </p:normalViewPr>
  <p:slideViewPr>
    <p:cSldViewPr>
      <p:cViewPr varScale="1">
        <p:scale>
          <a:sx n="90" d="100"/>
          <a:sy n="90" d="100"/>
        </p:scale>
        <p:origin x="432" y="7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762B48F5-BACC-47D6-A0F7-82FBF9C6BC85}" type="datetimeFigureOut">
              <a:rPr lang="en-US"/>
              <a:t>10/27/2020</a:t>
            </a:fld>
            <a:endParaRPr/>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CB1CD00-5424-4675-AB18-2C419B060449}" type="datetimeFigureOut">
              <a:rPr lang="en-US"/>
              <a:t>10/27/2020</a:t>
            </a:fld>
            <a:endParaRPr/>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10/27/2020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10/27/2020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10/27/2020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10/27/2020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10/27/2020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10/27/2020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10/27/2020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10/27/2020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PRESS START | to play or not to play">
            <a:extLst>
              <a:ext uri="{FF2B5EF4-FFF2-40B4-BE49-F238E27FC236}">
                <a16:creationId xmlns:a16="http://schemas.microsoft.com/office/drawing/2014/main" id="{C011FDF3-EFE6-4E6A-9D18-1B979587144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09875" y="1066800"/>
            <a:ext cx="6572250" cy="404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3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Preguntas</a:t>
            </a:r>
            <a:r>
              <a:rPr lang="en-US" dirty="0"/>
              <a:t> de </a:t>
            </a:r>
            <a:r>
              <a:rPr lang="en-US" dirty="0" err="1"/>
              <a:t>Indagacion</a:t>
            </a:r>
            <a:r>
              <a:rPr lang="en-US" dirty="0"/>
              <a:t> </a:t>
            </a:r>
            <a:endParaRPr dirty="0"/>
          </a:p>
        </p:txBody>
      </p:sp>
      <p:sp>
        <p:nvSpPr>
          <p:cNvPr id="3" name="Subtitle 2"/>
          <p:cNvSpPr>
            <a:spLocks noGrp="1"/>
          </p:cNvSpPr>
          <p:nvPr>
            <p:ph type="subTitle" idx="1"/>
          </p:nvPr>
        </p:nvSpPr>
        <p:spPr/>
        <p:txBody>
          <a:bodyPr/>
          <a:lstStyle/>
          <a:p>
            <a:r>
              <a:rPr lang="en-US" dirty="0"/>
              <a:t>Unidad 1</a:t>
            </a:r>
            <a:endParaRPr dirty="0"/>
          </a:p>
        </p:txBody>
      </p:sp>
    </p:spTree>
    <p:extLst>
      <p:ext uri="{BB962C8B-B14F-4D97-AF65-F5344CB8AC3E}">
        <p14:creationId xmlns:p14="http://schemas.microsoft.com/office/powerpoint/2010/main" val="242453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1143000"/>
          </a:xfrm>
        </p:spPr>
        <p:txBody>
          <a:bodyPr anchor="b">
            <a:normAutofit/>
          </a:bodyPr>
          <a:lstStyle/>
          <a:p>
            <a:r>
              <a:rPr lang="en-US" dirty="0"/>
              <a:t>Que es el Cyberbullying?</a:t>
            </a:r>
            <a:endParaRPr dirty="0"/>
          </a:p>
        </p:txBody>
      </p:sp>
      <p:pic>
        <p:nvPicPr>
          <p:cNvPr id="1026" name="Picture 2" descr="lh3.googleusercontent.com/I-M3_Zb23qhbq26Nqi1aX...">
            <a:extLst>
              <a:ext uri="{FF2B5EF4-FFF2-40B4-BE49-F238E27FC236}">
                <a16:creationId xmlns:a16="http://schemas.microsoft.com/office/drawing/2014/main" id="{4B364A25-0CCE-4BB5-A5B4-2D551D7B5B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0" y="1981199"/>
            <a:ext cx="4270375" cy="4270375"/>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sz="half" idx="2"/>
          </p:nvPr>
        </p:nvSpPr>
        <p:spPr>
          <a:xfrm>
            <a:off x="1752600" y="1981199"/>
            <a:ext cx="4343400" cy="4270375"/>
          </a:xfrm>
        </p:spPr>
        <p:txBody>
          <a:bodyPr>
            <a:normAutofit fontScale="92500" lnSpcReduction="10000"/>
          </a:bodyPr>
          <a:lstStyle/>
          <a:p>
            <a:pPr marL="0" indent="0">
              <a:buNone/>
            </a:pPr>
            <a:r>
              <a:rPr lang="en-US" dirty="0"/>
              <a:t>El Cyberbullying es un </a:t>
            </a:r>
            <a:r>
              <a:rPr lang="en-US" dirty="0" err="1"/>
              <a:t>metodo</a:t>
            </a:r>
            <a:r>
              <a:rPr lang="en-US" dirty="0"/>
              <a:t> de </a:t>
            </a:r>
            <a:r>
              <a:rPr lang="en-US" dirty="0" err="1"/>
              <a:t>bullear</a:t>
            </a:r>
            <a:r>
              <a:rPr lang="en-US" dirty="0"/>
              <a:t> a las personas, es </a:t>
            </a:r>
            <a:r>
              <a:rPr lang="en-US" dirty="0" err="1"/>
              <a:t>bullear</a:t>
            </a:r>
            <a:r>
              <a:rPr lang="en-US" dirty="0"/>
              <a:t> a </a:t>
            </a:r>
            <a:r>
              <a:rPr lang="en-US" dirty="0" err="1"/>
              <a:t>alguien</a:t>
            </a:r>
            <a:r>
              <a:rPr lang="en-US" dirty="0"/>
              <a:t> de </a:t>
            </a:r>
            <a:r>
              <a:rPr lang="en-US" dirty="0" err="1"/>
              <a:t>manera</a:t>
            </a:r>
            <a:r>
              <a:rPr lang="en-US" dirty="0"/>
              <a:t> online o de </a:t>
            </a:r>
            <a:r>
              <a:rPr lang="en-US" dirty="0" err="1"/>
              <a:t>manera</a:t>
            </a:r>
            <a:r>
              <a:rPr lang="en-US" dirty="0"/>
              <a:t> digital. Los </a:t>
            </a:r>
            <a:r>
              <a:rPr lang="en-US" dirty="0" err="1"/>
              <a:t>cyberbulleadores</a:t>
            </a:r>
            <a:r>
              <a:rPr lang="en-US" dirty="0"/>
              <a:t>  son los que </a:t>
            </a:r>
            <a:r>
              <a:rPr lang="en-US" dirty="0" err="1"/>
              <a:t>comentan</a:t>
            </a:r>
            <a:r>
              <a:rPr lang="en-US" dirty="0"/>
              <a:t> </a:t>
            </a:r>
            <a:r>
              <a:rPr lang="en-US" dirty="0" err="1"/>
              <a:t>mentiras</a:t>
            </a:r>
            <a:r>
              <a:rPr lang="en-US" dirty="0"/>
              <a:t> o </a:t>
            </a:r>
            <a:r>
              <a:rPr lang="en-US" dirty="0" err="1"/>
              <a:t>cosas</a:t>
            </a:r>
            <a:r>
              <a:rPr lang="en-US" dirty="0"/>
              <a:t> </a:t>
            </a:r>
            <a:r>
              <a:rPr lang="en-US" dirty="0" err="1"/>
              <a:t>feas</a:t>
            </a:r>
            <a:r>
              <a:rPr lang="en-US" dirty="0"/>
              <a:t> y malas </a:t>
            </a:r>
            <a:r>
              <a:rPr lang="en-US" dirty="0" err="1"/>
              <a:t>sobre</a:t>
            </a:r>
            <a:r>
              <a:rPr lang="en-US" dirty="0"/>
              <a:t> una </a:t>
            </a:r>
            <a:r>
              <a:rPr lang="en-US" dirty="0" err="1"/>
              <a:t>publicacion</a:t>
            </a:r>
            <a:r>
              <a:rPr lang="en-US" dirty="0"/>
              <a:t> de </a:t>
            </a:r>
            <a:r>
              <a:rPr lang="en-US" dirty="0" err="1"/>
              <a:t>alguien</a:t>
            </a:r>
            <a:r>
              <a:rPr lang="en-US" dirty="0"/>
              <a:t> (</a:t>
            </a:r>
            <a:r>
              <a:rPr lang="en-US" dirty="0" err="1"/>
              <a:t>alguien</a:t>
            </a:r>
            <a:r>
              <a:rPr lang="en-US" dirty="0"/>
              <a:t>) es el </a:t>
            </a:r>
            <a:r>
              <a:rPr lang="en-US" dirty="0" err="1"/>
              <a:t>acosado</a:t>
            </a:r>
            <a:r>
              <a:rPr lang="en-US" dirty="0"/>
              <a:t> o el </a:t>
            </a:r>
            <a:r>
              <a:rPr lang="en-US" dirty="0" err="1"/>
              <a:t>bulleado</a:t>
            </a:r>
            <a:r>
              <a:rPr lang="en-US" dirty="0"/>
              <a:t> que recibe </a:t>
            </a:r>
            <a:r>
              <a:rPr lang="en-US" dirty="0" err="1"/>
              <a:t>criticas</a:t>
            </a:r>
            <a:r>
              <a:rPr lang="en-US" dirty="0"/>
              <a:t> en sus </a:t>
            </a:r>
            <a:r>
              <a:rPr lang="en-US" dirty="0" err="1"/>
              <a:t>publicaciones</a:t>
            </a:r>
            <a:r>
              <a:rPr lang="en-US" dirty="0"/>
              <a:t>. El </a:t>
            </a:r>
            <a:r>
              <a:rPr lang="en-US" dirty="0" err="1"/>
              <a:t>cyberbullyng</a:t>
            </a:r>
            <a:r>
              <a:rPr lang="en-US" dirty="0"/>
              <a:t> en </a:t>
            </a:r>
            <a:r>
              <a:rPr lang="en-US" dirty="0" err="1"/>
              <a:t>esta</a:t>
            </a:r>
            <a:r>
              <a:rPr lang="en-US" dirty="0"/>
              <a:t> </a:t>
            </a:r>
            <a:r>
              <a:rPr lang="en-US" dirty="0" err="1"/>
              <a:t>pandemia</a:t>
            </a:r>
            <a:r>
              <a:rPr lang="en-US" dirty="0"/>
              <a:t> se </a:t>
            </a:r>
            <a:r>
              <a:rPr lang="en-US" dirty="0" err="1"/>
              <a:t>esta</a:t>
            </a:r>
            <a:r>
              <a:rPr lang="en-US" dirty="0"/>
              <a:t> </a:t>
            </a:r>
            <a:r>
              <a:rPr lang="en-US" dirty="0" err="1"/>
              <a:t>haciendo</a:t>
            </a:r>
            <a:r>
              <a:rPr lang="en-US" dirty="0"/>
              <a:t> </a:t>
            </a:r>
            <a:r>
              <a:rPr lang="en-US" dirty="0" err="1"/>
              <a:t>grande</a:t>
            </a:r>
            <a:r>
              <a:rPr lang="en-US" dirty="0"/>
              <a:t> </a:t>
            </a:r>
            <a:r>
              <a:rPr lang="en-US" dirty="0" err="1"/>
              <a:t>ya</a:t>
            </a:r>
            <a:r>
              <a:rPr lang="en-US" dirty="0"/>
              <a:t> que las personas </a:t>
            </a:r>
            <a:r>
              <a:rPr lang="en-US" dirty="0" err="1"/>
              <a:t>usan</a:t>
            </a:r>
            <a:r>
              <a:rPr lang="en-US" dirty="0"/>
              <a:t> mas las aplicaciones online.</a:t>
            </a:r>
          </a:p>
          <a:p>
            <a:pPr marL="0" indent="0">
              <a:buNone/>
            </a:pPr>
            <a:endParaRPr lang="en-US" dirty="0"/>
          </a:p>
          <a:p>
            <a:pPr marL="0" indent="0">
              <a:buNone/>
            </a:pPr>
            <a:endParaRPr lang="en-US" dirty="0"/>
          </a:p>
          <a:p>
            <a:pPr marL="0" indent="0">
              <a:buNone/>
            </a:pPr>
            <a:r>
              <a:rPr lang="en-US" sz="1500" dirty="0"/>
              <a:t>Fuente: Conocimiento </a:t>
            </a:r>
            <a:r>
              <a:rPr lang="en-US" sz="1500" dirty="0" err="1"/>
              <a:t>mio</a:t>
            </a:r>
            <a:endParaRPr lang="en-US" sz="1500" dirty="0"/>
          </a:p>
          <a:p>
            <a:pPr marL="0" indent="0">
              <a:buNone/>
            </a:pPr>
            <a:endParaRPr lang="en-US" dirty="0"/>
          </a:p>
        </p:txBody>
      </p:sp>
    </p:spTree>
    <p:extLst>
      <p:ext uri="{BB962C8B-B14F-4D97-AF65-F5344CB8AC3E}">
        <p14:creationId xmlns:p14="http://schemas.microsoft.com/office/powerpoint/2010/main" val="30428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Characteristicas</a:t>
            </a:r>
            <a:r>
              <a:rPr lang="en-US" dirty="0"/>
              <a:t> </a:t>
            </a:r>
            <a:endParaRPr dirty="0"/>
          </a:p>
        </p:txBody>
      </p:sp>
      <p:sp>
        <p:nvSpPr>
          <p:cNvPr id="3" name="Text Placeholder 2"/>
          <p:cNvSpPr>
            <a:spLocks noGrp="1"/>
          </p:cNvSpPr>
          <p:nvPr>
            <p:ph type="body" idx="1"/>
          </p:nvPr>
        </p:nvSpPr>
        <p:spPr/>
        <p:txBody>
          <a:bodyPr>
            <a:normAutofit fontScale="92500" lnSpcReduction="10000"/>
          </a:bodyPr>
          <a:lstStyle/>
          <a:p>
            <a:pPr algn="l">
              <a:buFont typeface="Arial" panose="020B0604020202020204" pitchFamily="34" charset="0"/>
              <a:buChar char="•"/>
            </a:pPr>
            <a:r>
              <a:rPr lang="es-ES" b="0" i="0" dirty="0">
                <a:solidFill>
                  <a:schemeClr val="tx1"/>
                </a:solidFill>
                <a:effectLst/>
                <a:latin typeface="+mn-lt"/>
              </a:rPr>
              <a:t>Intencionalidad. El agresor debe tener la intención de dañar a la víctima para que se produzca un auténtico fenómeno de acoso.</a:t>
            </a:r>
          </a:p>
          <a:p>
            <a:pPr algn="l">
              <a:buFont typeface="Arial" panose="020B0604020202020204" pitchFamily="34" charset="0"/>
              <a:buChar char="•"/>
            </a:pPr>
            <a:r>
              <a:rPr lang="es-ES" b="0" i="0" dirty="0">
                <a:solidFill>
                  <a:schemeClr val="tx1"/>
                </a:solidFill>
                <a:effectLst/>
                <a:latin typeface="+mn-lt"/>
              </a:rPr>
              <a:t>Repetición. ...</a:t>
            </a:r>
          </a:p>
          <a:p>
            <a:pPr algn="l">
              <a:buFont typeface="Arial" panose="020B0604020202020204" pitchFamily="34" charset="0"/>
              <a:buChar char="•"/>
            </a:pPr>
            <a:r>
              <a:rPr lang="es-ES" b="0" i="0" dirty="0">
                <a:solidFill>
                  <a:schemeClr val="tx1"/>
                </a:solidFill>
                <a:effectLst/>
                <a:latin typeface="+mn-lt"/>
              </a:rPr>
              <a:t>Desequilibrio de poder. ...</a:t>
            </a:r>
          </a:p>
          <a:p>
            <a:pPr algn="l">
              <a:buFont typeface="Arial" panose="020B0604020202020204" pitchFamily="34" charset="0"/>
              <a:buChar char="•"/>
            </a:pPr>
            <a:r>
              <a:rPr lang="es-ES" b="0" i="0" dirty="0">
                <a:solidFill>
                  <a:schemeClr val="tx1"/>
                </a:solidFill>
                <a:effectLst/>
                <a:latin typeface="+mn-lt"/>
              </a:rPr>
              <a:t>Ausencia de contacto físico y social entre los participantes. </a:t>
            </a:r>
          </a:p>
          <a:p>
            <a:pPr algn="l">
              <a:buFont typeface="Arial" panose="020B0604020202020204" pitchFamily="34" charset="0"/>
              <a:buChar char="•"/>
            </a:pPr>
            <a:r>
              <a:rPr lang="es-ES" b="0" i="0" dirty="0">
                <a:solidFill>
                  <a:schemeClr val="tx1"/>
                </a:solidFill>
                <a:effectLst/>
                <a:latin typeface="+mn-lt"/>
              </a:rPr>
              <a:t>Canal abierto.</a:t>
            </a:r>
          </a:p>
          <a:p>
            <a:pPr marL="342900" indent="-342900">
              <a:buFont typeface="Arial" panose="020B0604020202020204" pitchFamily="34" charset="0"/>
              <a:buChar char="•"/>
            </a:pPr>
            <a:endParaRPr dirty="0"/>
          </a:p>
        </p:txBody>
      </p:sp>
    </p:spTree>
    <p:extLst>
      <p:ext uri="{BB962C8B-B14F-4D97-AF65-F5344CB8AC3E}">
        <p14:creationId xmlns:p14="http://schemas.microsoft.com/office/powerpoint/2010/main" val="344443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Implicados</a:t>
            </a:r>
            <a:r>
              <a:rPr lang="en-US" dirty="0"/>
              <a:t> en el Cyberbullying</a:t>
            </a:r>
            <a:endParaRPr dirty="0"/>
          </a:p>
        </p:txBody>
      </p:sp>
      <p:pic>
        <p:nvPicPr>
          <p:cNvPr id="2054" name="Picture 6" descr="Niño De Dibujos Animados Que Se Sienta En La Sala De Cine. Cine Muestran  Fondo Del Cine. Espectador Ve La Película. Caja De Palomitas De Maíz En El  Asiento Rojo. Diseño Plano">
            <a:extLst>
              <a:ext uri="{FF2B5EF4-FFF2-40B4-BE49-F238E27FC236}">
                <a16:creationId xmlns:a16="http://schemas.microsoft.com/office/drawing/2014/main" id="{08C6E318-FBFA-474A-963E-F581A9C19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766313"/>
            <a:ext cx="2514600" cy="25034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1965938-DCA7-451B-8812-8F28C3D181DE}"/>
              </a:ext>
            </a:extLst>
          </p:cNvPr>
          <p:cNvSpPr txBox="1"/>
          <p:nvPr/>
        </p:nvSpPr>
        <p:spPr>
          <a:xfrm>
            <a:off x="1905000" y="2799299"/>
            <a:ext cx="2438400" cy="584775"/>
          </a:xfrm>
          <a:prstGeom prst="rect">
            <a:avLst/>
          </a:prstGeom>
          <a:noFill/>
        </p:spPr>
        <p:txBody>
          <a:bodyPr wrap="square" rtlCol="0">
            <a:spAutoFit/>
          </a:bodyPr>
          <a:lstStyle/>
          <a:p>
            <a:r>
              <a:rPr lang="en-US" sz="3200" dirty="0" err="1"/>
              <a:t>Espectador</a:t>
            </a:r>
            <a:endParaRPr lang="en-US" sz="3200" dirty="0"/>
          </a:p>
        </p:txBody>
      </p:sp>
      <p:pic>
        <p:nvPicPr>
          <p:cNvPr id="2058" name="Picture 10" descr="Acoso sexual en Internet. - Péritos judiciales forenses">
            <a:extLst>
              <a:ext uri="{FF2B5EF4-FFF2-40B4-BE49-F238E27FC236}">
                <a16:creationId xmlns:a16="http://schemas.microsoft.com/office/drawing/2014/main" id="{C54B8542-74D2-4F55-B088-E8F7C109F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201669"/>
            <a:ext cx="3386489" cy="17419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5E5ADB-4B4E-4230-9474-EC915CEFBFD2}"/>
              </a:ext>
            </a:extLst>
          </p:cNvPr>
          <p:cNvSpPr txBox="1"/>
          <p:nvPr/>
        </p:nvSpPr>
        <p:spPr>
          <a:xfrm>
            <a:off x="5181600" y="2815872"/>
            <a:ext cx="2438400" cy="584775"/>
          </a:xfrm>
          <a:prstGeom prst="rect">
            <a:avLst/>
          </a:prstGeom>
          <a:noFill/>
        </p:spPr>
        <p:txBody>
          <a:bodyPr wrap="square" rtlCol="0">
            <a:spAutoFit/>
          </a:bodyPr>
          <a:lstStyle/>
          <a:p>
            <a:r>
              <a:rPr lang="en-US" sz="3200" dirty="0" err="1"/>
              <a:t>Acosador</a:t>
            </a:r>
            <a:endParaRPr lang="en-US" sz="3200" dirty="0"/>
          </a:p>
        </p:txBody>
      </p:sp>
      <p:sp>
        <p:nvSpPr>
          <p:cNvPr id="5" name="TextBox 4">
            <a:extLst>
              <a:ext uri="{FF2B5EF4-FFF2-40B4-BE49-F238E27FC236}">
                <a16:creationId xmlns:a16="http://schemas.microsoft.com/office/drawing/2014/main" id="{330B0004-910F-4811-A95A-FB7F0161C56F}"/>
              </a:ext>
            </a:extLst>
          </p:cNvPr>
          <p:cNvSpPr txBox="1"/>
          <p:nvPr/>
        </p:nvSpPr>
        <p:spPr>
          <a:xfrm>
            <a:off x="9220200" y="2844225"/>
            <a:ext cx="2438400" cy="584775"/>
          </a:xfrm>
          <a:prstGeom prst="rect">
            <a:avLst/>
          </a:prstGeom>
          <a:noFill/>
        </p:spPr>
        <p:txBody>
          <a:bodyPr wrap="square" rtlCol="0">
            <a:spAutoFit/>
          </a:bodyPr>
          <a:lstStyle/>
          <a:p>
            <a:r>
              <a:rPr lang="en-US" sz="3200" dirty="0" err="1"/>
              <a:t>Acosado</a:t>
            </a:r>
            <a:endParaRPr lang="en-US" sz="3200" dirty="0"/>
          </a:p>
        </p:txBody>
      </p:sp>
      <p:pic>
        <p:nvPicPr>
          <p:cNvPr id="2062" name="Picture 14" descr="Ciberbullying - Ciberacoso 】Qué es? + Cómo Prevenirlo? ▷ 2020">
            <a:extLst>
              <a:ext uri="{FF2B5EF4-FFF2-40B4-BE49-F238E27FC236}">
                <a16:creationId xmlns:a16="http://schemas.microsoft.com/office/drawing/2014/main" id="{13F6DF96-3DF0-4F53-BB34-974BD6EE39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1600" y="4201669"/>
            <a:ext cx="2543175"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8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FED0-BFAD-439F-A24F-B6A57BC5FA1E}"/>
              </a:ext>
            </a:extLst>
          </p:cNvPr>
          <p:cNvSpPr>
            <a:spLocks noGrp="1"/>
          </p:cNvSpPr>
          <p:nvPr>
            <p:ph type="title"/>
          </p:nvPr>
        </p:nvSpPr>
        <p:spPr>
          <a:xfrm>
            <a:off x="7997952" y="1600200"/>
            <a:ext cx="3127248" cy="1828800"/>
          </a:xfrm>
        </p:spPr>
        <p:txBody>
          <a:bodyPr anchor="b">
            <a:normAutofit/>
          </a:bodyPr>
          <a:lstStyle/>
          <a:p>
            <a:r>
              <a:rPr lang="en-US" dirty="0"/>
              <a:t>Que es un comic?</a:t>
            </a:r>
          </a:p>
        </p:txBody>
      </p:sp>
      <p:pic>
        <p:nvPicPr>
          <p:cNvPr id="3074" name="Picture 2" descr="Breve Historia de las historietas. ¿Cuál es el origen de los cómics? | Red  Historia">
            <a:extLst>
              <a:ext uri="{FF2B5EF4-FFF2-40B4-BE49-F238E27FC236}">
                <a16:creationId xmlns:a16="http://schemas.microsoft.com/office/drawing/2014/main" id="{9D6C190C-8465-4C59-A9CE-804A899DB2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48" r="17967" b="1"/>
          <a:stretch/>
        </p:blipFill>
        <p:spPr bwMode="auto">
          <a:xfrm>
            <a:off x="781251" y="777240"/>
            <a:ext cx="6400800" cy="53035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AC526538-6254-4352-8A7F-53875B7AE622}"/>
              </a:ext>
            </a:extLst>
          </p:cNvPr>
          <p:cNvSpPr txBox="1">
            <a:spLocks noGrp="1"/>
          </p:cNvSpPr>
          <p:nvPr>
            <p:ph type="body" sz="half" idx="2"/>
          </p:nvPr>
        </p:nvSpPr>
        <p:spPr>
          <a:xfrm>
            <a:off x="7997952" y="3429000"/>
            <a:ext cx="3127248" cy="1828800"/>
          </a:xfrm>
        </p:spPr>
        <p:txBody>
          <a:bodyPr>
            <a:normAutofit/>
          </a:bodyPr>
          <a:lstStyle/>
          <a:p>
            <a:pPr>
              <a:spcAft>
                <a:spcPts val="600"/>
              </a:spcAft>
            </a:pPr>
            <a:r>
              <a:rPr lang="es-ES" sz="1500" b="0" i="0">
                <a:effectLst/>
              </a:rPr>
              <a:t>El término </a:t>
            </a:r>
            <a:r>
              <a:rPr lang="es-ES" sz="1500" i="0">
                <a:effectLst/>
              </a:rPr>
              <a:t>cómic </a:t>
            </a:r>
            <a:r>
              <a:rPr lang="es-ES" sz="1500" b="0" i="0">
                <a:effectLst/>
              </a:rPr>
              <a:t>es utilizado para designar a aquellas formas de relato gráfico que se arman en base a dibujos encuadrados en viñetas. El </a:t>
            </a:r>
            <a:r>
              <a:rPr lang="es-ES" sz="1500" i="0">
                <a:effectLst/>
              </a:rPr>
              <a:t>cómic </a:t>
            </a:r>
            <a:r>
              <a:rPr lang="es-ES" sz="1500" b="0" i="0">
                <a:effectLst/>
              </a:rPr>
              <a:t>también puede ser conocido como historieta o tebeo dependiendo del lugar o región en la que se haga referencia a él.</a:t>
            </a:r>
            <a:endParaRPr lang="en-US" sz="1500"/>
          </a:p>
        </p:txBody>
      </p:sp>
    </p:spTree>
    <p:extLst>
      <p:ext uri="{BB962C8B-B14F-4D97-AF65-F5344CB8AC3E}">
        <p14:creationId xmlns:p14="http://schemas.microsoft.com/office/powerpoint/2010/main" val="54396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nchor="b">
            <a:normAutofit/>
          </a:bodyPr>
          <a:lstStyle/>
          <a:p>
            <a:r>
              <a:rPr lang="en-US" dirty="0" err="1"/>
              <a:t>Elementos</a:t>
            </a:r>
            <a:r>
              <a:rPr lang="en-US" dirty="0"/>
              <a:t> del Comic</a:t>
            </a:r>
            <a:endParaRPr dirty="0"/>
          </a:p>
        </p:txBody>
      </p:sp>
      <p:pic>
        <p:nvPicPr>
          <p:cNvPr id="4098" name="Picture 2" descr="2.1. Elementos de una historieta | Imaginamos historias e inventamos  personajes. Érase una vez...">
            <a:extLst>
              <a:ext uri="{FF2B5EF4-FFF2-40B4-BE49-F238E27FC236}">
                <a16:creationId xmlns:a16="http://schemas.microsoft.com/office/drawing/2014/main" id="{46D46EE3-C5D1-4116-8929-7AD153A490E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908"/>
          <a:stretch/>
        </p:blipFill>
        <p:spPr bwMode="auto">
          <a:xfrm>
            <a:off x="1524000" y="1828800"/>
            <a:ext cx="9144000" cy="42672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64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5DBF-C610-4219-94CD-D061F786963F}"/>
              </a:ext>
            </a:extLst>
          </p:cNvPr>
          <p:cNvSpPr>
            <a:spLocks noGrp="1"/>
          </p:cNvSpPr>
          <p:nvPr>
            <p:ph type="ctrTitle"/>
          </p:nvPr>
        </p:nvSpPr>
        <p:spPr>
          <a:xfrm>
            <a:off x="533400" y="8860"/>
            <a:ext cx="10058400" cy="1711037"/>
          </a:xfrm>
        </p:spPr>
        <p:txBody>
          <a:bodyPr/>
          <a:lstStyle/>
          <a:p>
            <a:r>
              <a:rPr lang="en-US" dirty="0"/>
              <a:t>Que es </a:t>
            </a:r>
            <a:r>
              <a:rPr lang="en-US" dirty="0" err="1"/>
              <a:t>Adaptacion</a:t>
            </a:r>
            <a:r>
              <a:rPr lang="en-US" dirty="0"/>
              <a:t>?</a:t>
            </a:r>
          </a:p>
        </p:txBody>
      </p:sp>
      <p:sp>
        <p:nvSpPr>
          <p:cNvPr id="3" name="Subtitle 2">
            <a:extLst>
              <a:ext uri="{FF2B5EF4-FFF2-40B4-BE49-F238E27FC236}">
                <a16:creationId xmlns:a16="http://schemas.microsoft.com/office/drawing/2014/main" id="{021C50A8-D7C5-4E92-9728-A4CC64B77005}"/>
              </a:ext>
            </a:extLst>
          </p:cNvPr>
          <p:cNvSpPr>
            <a:spLocks noGrp="1"/>
          </p:cNvSpPr>
          <p:nvPr>
            <p:ph type="subTitle" idx="1"/>
          </p:nvPr>
        </p:nvSpPr>
        <p:spPr>
          <a:xfrm>
            <a:off x="381000" y="3505200"/>
            <a:ext cx="10058400" cy="685800"/>
          </a:xfrm>
        </p:spPr>
        <p:txBody>
          <a:bodyPr>
            <a:normAutofit fontScale="85000" lnSpcReduction="10000"/>
          </a:bodyPr>
          <a:lstStyle/>
          <a:p>
            <a:r>
              <a:rPr lang="en-US" dirty="0"/>
              <a:t>Hay diferentes </a:t>
            </a:r>
            <a:r>
              <a:rPr lang="en-US" dirty="0" err="1"/>
              <a:t>tipos</a:t>
            </a:r>
            <a:r>
              <a:rPr lang="en-US" dirty="0"/>
              <a:t> de </a:t>
            </a:r>
            <a:r>
              <a:rPr lang="en-US" dirty="0" err="1"/>
              <a:t>adaptacion</a:t>
            </a:r>
            <a:endParaRPr lang="en-US" dirty="0"/>
          </a:p>
          <a:p>
            <a:r>
              <a:rPr lang="en-US" dirty="0"/>
              <a:t>Hay </a:t>
            </a:r>
            <a:r>
              <a:rPr lang="en-US" dirty="0" err="1"/>
              <a:t>adaptacion</a:t>
            </a:r>
            <a:r>
              <a:rPr lang="en-US" dirty="0"/>
              <a:t> </a:t>
            </a:r>
            <a:r>
              <a:rPr lang="en-US" dirty="0" err="1"/>
              <a:t>Biologica,adaptacion</a:t>
            </a:r>
            <a:r>
              <a:rPr lang="en-US" dirty="0"/>
              <a:t> </a:t>
            </a:r>
            <a:r>
              <a:rPr lang="en-US" dirty="0" err="1"/>
              <a:t>tecnologica,Adaptacion</a:t>
            </a:r>
            <a:r>
              <a:rPr lang="en-US" dirty="0"/>
              <a:t> </a:t>
            </a:r>
            <a:r>
              <a:rPr lang="en-US" dirty="0" err="1"/>
              <a:t>fisiologica</a:t>
            </a:r>
            <a:r>
              <a:rPr lang="en-US" dirty="0"/>
              <a:t> etc.</a:t>
            </a:r>
          </a:p>
        </p:txBody>
      </p:sp>
    </p:spTree>
    <p:extLst>
      <p:ext uri="{BB962C8B-B14F-4D97-AF65-F5344CB8AC3E}">
        <p14:creationId xmlns:p14="http://schemas.microsoft.com/office/powerpoint/2010/main" val="7846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5A0F-33C7-4630-A876-5AA665594A34}"/>
              </a:ext>
            </a:extLst>
          </p:cNvPr>
          <p:cNvSpPr>
            <a:spLocks noGrp="1"/>
          </p:cNvSpPr>
          <p:nvPr>
            <p:ph type="title"/>
          </p:nvPr>
        </p:nvSpPr>
        <p:spPr>
          <a:xfrm>
            <a:off x="4953000" y="304800"/>
            <a:ext cx="9144000" cy="1143000"/>
          </a:xfrm>
        </p:spPr>
        <p:txBody>
          <a:bodyPr>
            <a:normAutofit/>
          </a:bodyPr>
          <a:lstStyle/>
          <a:p>
            <a:endParaRPr lang="en-US" sz="4000" dirty="0"/>
          </a:p>
        </p:txBody>
      </p:sp>
      <p:sp>
        <p:nvSpPr>
          <p:cNvPr id="4" name="Content Placeholder 3">
            <a:extLst>
              <a:ext uri="{FF2B5EF4-FFF2-40B4-BE49-F238E27FC236}">
                <a16:creationId xmlns:a16="http://schemas.microsoft.com/office/drawing/2014/main" id="{F3EA32AC-A47A-41A2-9856-8F552633CC45}"/>
              </a:ext>
            </a:extLst>
          </p:cNvPr>
          <p:cNvSpPr>
            <a:spLocks noGrp="1"/>
          </p:cNvSpPr>
          <p:nvPr>
            <p:ph idx="1"/>
          </p:nvPr>
        </p:nvSpPr>
        <p:spPr/>
        <p:txBody>
          <a:bodyPr/>
          <a:lstStyle/>
          <a:p>
            <a:endParaRPr lang="en-US"/>
          </a:p>
        </p:txBody>
      </p:sp>
      <p:pic>
        <p:nvPicPr>
          <p:cNvPr id="6150" name="Picture 6" descr="Comunidad Steam :: :: Game Over">
            <a:extLst>
              <a:ext uri="{FF2B5EF4-FFF2-40B4-BE49-F238E27FC236}">
                <a16:creationId xmlns:a16="http://schemas.microsoft.com/office/drawing/2014/main" id="{0EEA6A39-7322-473D-B1BF-A9CCB662935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463842"/>
            <a:ext cx="5699267" cy="379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188258"/>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217</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Candara</vt:lpstr>
      <vt:lpstr>Consolas</vt:lpstr>
      <vt:lpstr>Tech Computer 16x9</vt:lpstr>
      <vt:lpstr>PowerPoint Presentation</vt:lpstr>
      <vt:lpstr>Preguntas de Indagacion </vt:lpstr>
      <vt:lpstr>Que es el Cyberbullying?</vt:lpstr>
      <vt:lpstr>Characteristicas </vt:lpstr>
      <vt:lpstr>Implicados en el Cyberbullying</vt:lpstr>
      <vt:lpstr>Que es un comic?</vt:lpstr>
      <vt:lpstr>Elementos del Comic</vt:lpstr>
      <vt:lpstr>Que es Adaptacion?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Renan Vallejos</dc:creator>
  <cp:lastModifiedBy>Renan Vallejos</cp:lastModifiedBy>
  <cp:revision>2</cp:revision>
  <cp:lastPrinted>2020-10-27T17:46:30Z</cp:lastPrinted>
  <dcterms:created xsi:type="dcterms:W3CDTF">2020-10-27T17:36:45Z</dcterms:created>
  <dcterms:modified xsi:type="dcterms:W3CDTF">2020-10-27T17:48:47Z</dcterms:modified>
</cp:coreProperties>
</file>