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BBEA5-CADE-4DE7-8437-B0A63911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E91434-5034-472A-A9D6-9634673EE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F28B0-8114-472C-A18B-8B9EC095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8B6A-0FF0-4221-A1F0-93BAEA5E703D}" type="datetimeFigureOut">
              <a:rPr lang="es-EC" smtClean="0"/>
              <a:t>5/9/2020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7EA3CE-E640-4AE9-96B4-055A0380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5BD0B-9EE4-4A2C-97A4-AAA4675E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FEB8-6947-4060-95D6-4C482EA438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142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7AD70-E430-4C20-929F-F1F7C9FC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791DC7-464D-4976-9B23-621C1CD4F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77282-1EFE-4570-8F13-252E3CA4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8B6A-0FF0-4221-A1F0-93BAEA5E703D}" type="datetimeFigureOut">
              <a:rPr lang="es-EC" smtClean="0"/>
              <a:t>5/9/2020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DE0BB4-1AFD-4310-8119-5638A5DB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D1245-FBDD-4F30-8FD2-E29081F6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FEB8-6947-4060-95D6-4C482EA438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0239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05B486-635D-48BC-B480-BAA53E153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66EAEF-7CE2-4FFA-A6EA-E3FB10D04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97C0A-F371-4F7A-9858-8F56EB89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8B6A-0FF0-4221-A1F0-93BAEA5E703D}" type="datetimeFigureOut">
              <a:rPr lang="es-EC" smtClean="0"/>
              <a:t>5/9/2020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2F0FE-75A8-4143-9305-B8DE1EC3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4E1D83-17A7-43EB-A453-66707DE0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FEB8-6947-4060-95D6-4C482EA438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244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D5F9E-3E16-4036-9843-C243AA48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A00A5-0464-4D2C-B493-F41611D3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53FD19-93B1-4945-BCDE-8D8C4E61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8B6A-0FF0-4221-A1F0-93BAEA5E703D}" type="datetimeFigureOut">
              <a:rPr lang="es-EC" smtClean="0"/>
              <a:t>5/9/2020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A866B2-F505-45FE-A5AC-864F8A4A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984567-5744-4298-AAB3-5CDBE4BC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FEB8-6947-4060-95D6-4C482EA438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7023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7E9F7-EEE5-4689-82FF-35F0C924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538350-DDCB-4501-A33F-45C347F1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C8B7CE-D620-4E6E-881A-5CAA5105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8B6A-0FF0-4221-A1F0-93BAEA5E703D}" type="datetimeFigureOut">
              <a:rPr lang="es-EC" smtClean="0"/>
              <a:t>5/9/2020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4439BE-AA1E-437D-B51C-7702EF09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8E204-AA67-4E37-9B26-F5D9D97E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FEB8-6947-4060-95D6-4C482EA438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17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E4FB5-317C-4B01-A345-E7A25D47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11603A-42C0-4931-A6CE-F4E5A8D77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1CD81A-5FE9-4C6D-92E8-D15B3F353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ED1537-5CDA-45AD-982F-37B00C9C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8B6A-0FF0-4221-A1F0-93BAEA5E703D}" type="datetimeFigureOut">
              <a:rPr lang="es-EC" smtClean="0"/>
              <a:t>5/9/2020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F9B954-2F35-4192-934F-22698E9F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2D96AD-F6F9-411B-BE4C-5AE1D5E3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FEB8-6947-4060-95D6-4C482EA438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8351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FF3F0-41FF-4511-B264-3916981E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C4DC63-DE01-4798-B963-19F59FF0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15C865-1580-469E-97A8-3B06469D3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F6571E-E322-4A90-8408-A586DDB0B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C718C0-B5F9-4D39-B29C-189C51792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A3E377-0AEB-43CD-8B3A-BFD03AED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8B6A-0FF0-4221-A1F0-93BAEA5E703D}" type="datetimeFigureOut">
              <a:rPr lang="es-EC" smtClean="0"/>
              <a:t>5/9/2020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02CF41-0CCC-42DF-AED2-F8DA152A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4A9D17-403D-4077-B184-53485188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FEB8-6947-4060-95D6-4C482EA438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1523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63706-AAC5-424D-ADD7-7A43BBFC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96FCF4-242F-4C7B-B124-B1795C45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8B6A-0FF0-4221-A1F0-93BAEA5E703D}" type="datetimeFigureOut">
              <a:rPr lang="es-EC" smtClean="0"/>
              <a:t>5/9/2020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CFFD2F-C21E-4688-87BC-9AD5CDDA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B9E7FB-A7ED-4F4E-9597-9E8EACA6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FEB8-6947-4060-95D6-4C482EA438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662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DE4F5A-8BE4-4D0D-A28C-90650BAE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8B6A-0FF0-4221-A1F0-93BAEA5E703D}" type="datetimeFigureOut">
              <a:rPr lang="es-EC" smtClean="0"/>
              <a:t>5/9/2020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CEA511-5CD1-4925-963E-7099C45F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9D1E3D-3A10-4A38-A5D8-28AB64BF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FEB8-6947-4060-95D6-4C482EA438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092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AE595-9DAB-4BDD-8033-012DF00F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D3DD7-E1CA-42CA-BCDF-8C6138EE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1FEB68-0A5F-44CC-A864-624EC5DEC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B4C458-7E18-442C-9830-76B866FC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8B6A-0FF0-4221-A1F0-93BAEA5E703D}" type="datetimeFigureOut">
              <a:rPr lang="es-EC" smtClean="0"/>
              <a:t>5/9/2020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8924EB-F5CF-45BC-8093-FD7B80D7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F4DB02-6E20-4665-A7B3-0E9BBCA6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FEB8-6947-4060-95D6-4C482EA438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2335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82404-60E2-4C47-B43D-A4AE78DB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E6C41F-F641-4250-8A91-B397C9BD8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922FD1-F5C4-48B9-97C6-10CE5A56D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806EDC-5AB0-4221-9264-CB947899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8B6A-0FF0-4221-A1F0-93BAEA5E703D}" type="datetimeFigureOut">
              <a:rPr lang="es-EC" smtClean="0"/>
              <a:t>5/9/2020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2922E0-A836-4FF0-8E9A-6443F975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B38588-1906-45B3-8047-3910E2C9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AFEB8-6947-4060-95D6-4C482EA438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560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1D8C6E-6D09-4C88-BCFD-FCB52B6D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D6E3C4-865D-417A-B836-6A11170C6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8E1D03-6641-4ED7-A4B1-62822891B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A8B6A-0FF0-4221-A1F0-93BAEA5E703D}" type="datetimeFigureOut">
              <a:rPr lang="es-EC" smtClean="0"/>
              <a:t>5/9/2020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E4E005-B0FE-4024-A888-5B2CF8387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3C203-246A-42F1-A529-1B371EC3E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FEB8-6947-4060-95D6-4C482EA4381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8333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E6E534E-C63E-4054-A1DF-903F1BB8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>
                <a:solidFill>
                  <a:srgbClr val="FF0000"/>
                </a:solidFill>
              </a:rPr>
              <a:t>MÉTODO CIENTÍFICO</a:t>
            </a:r>
          </a:p>
        </p:txBody>
      </p:sp>
      <p:pic>
        <p:nvPicPr>
          <p:cNvPr id="7" name="Marcador de contenido 6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08B86E6D-4F25-4616-A6E0-BA219B9A8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90" y="1825625"/>
            <a:ext cx="9950532" cy="5163004"/>
          </a:xfrm>
        </p:spPr>
      </p:pic>
    </p:spTree>
    <p:extLst>
      <p:ext uri="{BB962C8B-B14F-4D97-AF65-F5344CB8AC3E}">
        <p14:creationId xmlns:p14="http://schemas.microsoft.com/office/powerpoint/2010/main" val="448024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MÉTODO CIENTÍFICO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CIENTÍFICO</dc:title>
  <dc:creator>jenny.alcivar.guerra@gmail.com</dc:creator>
  <cp:lastModifiedBy>jenny.alcivar.guerra@gmail.com</cp:lastModifiedBy>
  <cp:revision>1</cp:revision>
  <dcterms:created xsi:type="dcterms:W3CDTF">2020-09-05T23:22:21Z</dcterms:created>
  <dcterms:modified xsi:type="dcterms:W3CDTF">2020-09-05T23:24:36Z</dcterms:modified>
</cp:coreProperties>
</file>