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92086" y="436418"/>
            <a:ext cx="2722619" cy="1525385"/>
          </a:xfrm>
        </p:spPr>
        <p:txBody>
          <a:bodyPr/>
          <a:lstStyle/>
          <a:p>
            <a:r>
              <a:rPr lang="es-EC" dirty="0" smtClean="0"/>
              <a:t>VISIÓN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5185" y="2965206"/>
            <a:ext cx="9996256" cy="1166220"/>
          </a:xfrm>
        </p:spPr>
        <p:txBody>
          <a:bodyPr>
            <a:noAutofit/>
          </a:bodyPr>
          <a:lstStyle/>
          <a:p>
            <a:pPr algn="just"/>
            <a:r>
              <a:rPr lang="es-EC" sz="2400" dirty="0" smtClean="0"/>
              <a:t>HACIA EL 2021 SEREMOS UNA INSTITUCIÓN LÍDER EN EDUCACIÓN CON ALTAS CAPACIDADES HUMANO-CRISTIANAS, BILINGÜE-ACADÉMICAS Y </a:t>
            </a:r>
            <a:r>
              <a:rPr lang="es-EC" sz="2400" dirty="0"/>
              <a:t>TECNOLÓGICAS</a:t>
            </a:r>
          </a:p>
          <a:p>
            <a:pPr algn="just"/>
            <a:endParaRPr lang="es-EC" sz="2400" dirty="0" smtClean="0"/>
          </a:p>
        </p:txBody>
      </p:sp>
    </p:spTree>
    <p:extLst>
      <p:ext uri="{BB962C8B-B14F-4D97-AF65-F5344CB8AC3E}">
        <p14:creationId xmlns:p14="http://schemas.microsoft.com/office/powerpoint/2010/main" val="4191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5883" y="166910"/>
            <a:ext cx="11546379" cy="714239"/>
          </a:xfrm>
        </p:spPr>
        <p:txBody>
          <a:bodyPr/>
          <a:lstStyle/>
          <a:p>
            <a:r>
              <a:rPr lang="es-EC" dirty="0" smtClean="0"/>
              <a:t>CRONOGRAMA- PLANIFICACIÓN ESTRTEGICA (PEI)</a:t>
            </a:r>
            <a:endParaRPr lang="es-EC" dirty="0"/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9212" t="24564" r="19559" b="14364"/>
          <a:stretch/>
        </p:blipFill>
        <p:spPr bwMode="auto">
          <a:xfrm>
            <a:off x="315883" y="1778923"/>
            <a:ext cx="11679382" cy="43170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79854"/>
              </p:ext>
            </p:extLst>
          </p:nvPr>
        </p:nvGraphicFramePr>
        <p:xfrm>
          <a:off x="315881" y="1138843"/>
          <a:ext cx="1167938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923">
                  <a:extLst>
                    <a:ext uri="{9D8B030D-6E8A-4147-A177-3AD203B41FA5}">
                      <a16:colId xmlns:a16="http://schemas.microsoft.com/office/drawing/2014/main" val="1261007688"/>
                    </a:ext>
                  </a:extLst>
                </a:gridCol>
                <a:gridCol w="1873481">
                  <a:extLst>
                    <a:ext uri="{9D8B030D-6E8A-4147-A177-3AD203B41FA5}">
                      <a16:colId xmlns:a16="http://schemas.microsoft.com/office/drawing/2014/main" val="1555734194"/>
                    </a:ext>
                  </a:extLst>
                </a:gridCol>
                <a:gridCol w="2510444">
                  <a:extLst>
                    <a:ext uri="{9D8B030D-6E8A-4147-A177-3AD203B41FA5}">
                      <a16:colId xmlns:a16="http://schemas.microsoft.com/office/drawing/2014/main" val="2963507096"/>
                    </a:ext>
                  </a:extLst>
                </a:gridCol>
                <a:gridCol w="1014153">
                  <a:extLst>
                    <a:ext uri="{9D8B030D-6E8A-4147-A177-3AD203B41FA5}">
                      <a16:colId xmlns:a16="http://schemas.microsoft.com/office/drawing/2014/main" val="3097210125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2549015951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2891032876"/>
                    </a:ext>
                  </a:extLst>
                </a:gridCol>
                <a:gridCol w="689956">
                  <a:extLst>
                    <a:ext uri="{9D8B030D-6E8A-4147-A177-3AD203B41FA5}">
                      <a16:colId xmlns:a16="http://schemas.microsoft.com/office/drawing/2014/main" val="12873221"/>
                    </a:ext>
                  </a:extLst>
                </a:gridCol>
                <a:gridCol w="2377442">
                  <a:extLst>
                    <a:ext uri="{9D8B030D-6E8A-4147-A177-3AD203B41FA5}">
                      <a16:colId xmlns:a16="http://schemas.microsoft.com/office/drawing/2014/main" val="2661752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 smtClean="0"/>
                        <a:t>PROCESOS</a:t>
                      </a:r>
                      <a:endParaRPr lang="es-EC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 smtClean="0"/>
                        <a:t>OBJETIVO OPERATIVO</a:t>
                      </a:r>
                      <a:endParaRPr lang="es-EC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 smtClean="0"/>
                        <a:t>ACTIVIDAD</a:t>
                      </a:r>
                      <a:endParaRPr lang="es-EC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 smtClean="0"/>
                        <a:t>RESPONSABLE</a:t>
                      </a:r>
                      <a:endParaRPr lang="es-EC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 smtClean="0"/>
                        <a:t>RECUSROS</a:t>
                      </a:r>
                      <a:endParaRPr lang="es-EC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 smtClean="0"/>
                        <a:t>FECHA DE INICIO</a:t>
                      </a:r>
                      <a:endParaRPr lang="es-EC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 smtClean="0"/>
                        <a:t>FECHA DE FIN</a:t>
                      </a:r>
                      <a:endParaRPr lang="es-EC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 smtClean="0"/>
                        <a:t>CUMPLE</a:t>
                      </a:r>
                      <a:endParaRPr lang="es-EC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12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0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290</TotalTime>
  <Words>37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Espiral</vt:lpstr>
      <vt:lpstr>VISIÓN</vt:lpstr>
      <vt:lpstr>CRONOGRAMA- PLANIFICACIÓN ESTRTEGICA (PEI)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Luisa M.</dc:creator>
  <cp:lastModifiedBy>Luisa M.</cp:lastModifiedBy>
  <cp:revision>7</cp:revision>
  <dcterms:created xsi:type="dcterms:W3CDTF">2019-03-28T13:31:16Z</dcterms:created>
  <dcterms:modified xsi:type="dcterms:W3CDTF">2019-03-28T18:22:05Z</dcterms:modified>
</cp:coreProperties>
</file>