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56" r:id="rId8"/>
    <p:sldId id="257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C0A2-AA0B-45EB-B02E-1C6A6702AE4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C53-BAF0-40B2-8553-CD5DD531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C0A2-AA0B-45EB-B02E-1C6A6702AE4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C53-BAF0-40B2-8553-CD5DD531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C0A2-AA0B-45EB-B02E-1C6A6702AE4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C53-BAF0-40B2-8553-CD5DD531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C0A2-AA0B-45EB-B02E-1C6A6702AE4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C53-BAF0-40B2-8553-CD5DD531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3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C0A2-AA0B-45EB-B02E-1C6A6702AE4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C53-BAF0-40B2-8553-CD5DD531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0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C0A2-AA0B-45EB-B02E-1C6A6702AE4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C53-BAF0-40B2-8553-CD5DD531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C0A2-AA0B-45EB-B02E-1C6A6702AE4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C53-BAF0-40B2-8553-CD5DD531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C0A2-AA0B-45EB-B02E-1C6A6702AE4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C53-BAF0-40B2-8553-CD5DD531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0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C0A2-AA0B-45EB-B02E-1C6A6702AE4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C53-BAF0-40B2-8553-CD5DD531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C0A2-AA0B-45EB-B02E-1C6A6702AE4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C53-BAF0-40B2-8553-CD5DD531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6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C0A2-AA0B-45EB-B02E-1C6A6702AE4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C53-BAF0-40B2-8553-CD5DD531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8C0A2-AA0B-45EB-B02E-1C6A6702AE4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EC53-BAF0-40B2-8553-CD5DD531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0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XSvBYVjgt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n para grasshopp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38"/>
            <a:ext cx="6691411" cy="4452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2" y="4583412"/>
            <a:ext cx="6858000" cy="47069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87048" y="239605"/>
            <a:ext cx="2083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SLIDES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25" y="9522302"/>
            <a:ext cx="683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REVIEW- YOU TUBE: </a:t>
            </a:r>
            <a:r>
              <a:rPr lang="en-US" dirty="0">
                <a:hlinkClick r:id="rId4"/>
              </a:rPr>
              <a:t>https://www.youtube.com/watch?v=XSvBYVjgtGs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886200"/>
            <a:ext cx="19431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GRASSHOPPER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7852" y="8523695"/>
            <a:ext cx="19431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1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-533400"/>
            <a:ext cx="5667375" cy="60053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851" t="12822" r="18181" b="16715"/>
          <a:stretch/>
        </p:blipFill>
        <p:spPr>
          <a:xfrm>
            <a:off x="342900" y="4762499"/>
            <a:ext cx="6267450" cy="49006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2302" y="9293780"/>
            <a:ext cx="19431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SCORPIO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9123" y="571325"/>
            <a:ext cx="19431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8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6687"/>
            <a:ext cx="5391150" cy="5391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557837"/>
            <a:ext cx="4629150" cy="3989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52925" y="9318110"/>
            <a:ext cx="19431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9825" y="5048075"/>
            <a:ext cx="19431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6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605" t="659" r="18507" b="4620"/>
          <a:stretch/>
        </p:blipFill>
        <p:spPr>
          <a:xfrm>
            <a:off x="876300" y="0"/>
            <a:ext cx="5010150" cy="546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949" t="15165" r="18345" b="12771"/>
          <a:stretch/>
        </p:blipFill>
        <p:spPr>
          <a:xfrm>
            <a:off x="133350" y="5105399"/>
            <a:ext cx="6000750" cy="49639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2302" y="9293780"/>
            <a:ext cx="19431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4252" y="318713"/>
            <a:ext cx="19431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1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452437"/>
            <a:ext cx="3352801" cy="439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846" y="267771"/>
            <a:ext cx="19431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LOBSTER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" y="4848712"/>
            <a:ext cx="6191251" cy="44439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00496" y="8554521"/>
            <a:ext cx="19431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BUTTERFLY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2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5096" y="724971"/>
            <a:ext cx="19431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MOSQUITO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6" y="1503298"/>
            <a:ext cx="6368332" cy="668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9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437" t="18490" r="23828" b="7812"/>
          <a:stretch/>
        </p:blipFill>
        <p:spPr>
          <a:xfrm>
            <a:off x="0" y="0"/>
            <a:ext cx="7015516" cy="990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5183" y="133350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WORKSHEET-CALIFICADO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9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481" t="12008" r="27430" b="10504"/>
          <a:stretch/>
        </p:blipFill>
        <p:spPr>
          <a:xfrm>
            <a:off x="0" y="647700"/>
            <a:ext cx="6935125" cy="821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4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20</Words>
  <Application>Microsoft Office PowerPoint</Application>
  <PresentationFormat>A4 Paper (210x297 mm)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Elizabeth  Cabascango Cabezas</dc:creator>
  <cp:lastModifiedBy>Gina Elizabeth  Cabascango Cabezas</cp:lastModifiedBy>
  <cp:revision>3</cp:revision>
  <dcterms:created xsi:type="dcterms:W3CDTF">2019-10-29T18:50:22Z</dcterms:created>
  <dcterms:modified xsi:type="dcterms:W3CDTF">2019-10-29T19:10:49Z</dcterms:modified>
</cp:coreProperties>
</file>