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2" autoAdjust="0"/>
    <p:restoredTop sz="94660"/>
  </p:normalViewPr>
  <p:slideViewPr>
    <p:cSldViewPr snapToGrid="0">
      <p:cViewPr varScale="1">
        <p:scale>
          <a:sx n="53" d="100"/>
          <a:sy n="53" d="100"/>
        </p:scale>
        <p:origin x="8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5663-A4E3-43DE-8887-0DFF2F5D1080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D825-262A-4C11-9EFB-F9C060FA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7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5663-A4E3-43DE-8887-0DFF2F5D1080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D825-262A-4C11-9EFB-F9C060FA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4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5663-A4E3-43DE-8887-0DFF2F5D1080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D825-262A-4C11-9EFB-F9C060FA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1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5663-A4E3-43DE-8887-0DFF2F5D1080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D825-262A-4C11-9EFB-F9C060FA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1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5663-A4E3-43DE-8887-0DFF2F5D1080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D825-262A-4C11-9EFB-F9C060FA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9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5663-A4E3-43DE-8887-0DFF2F5D1080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D825-262A-4C11-9EFB-F9C060FA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2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5663-A4E3-43DE-8887-0DFF2F5D1080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D825-262A-4C11-9EFB-F9C060FA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3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5663-A4E3-43DE-8887-0DFF2F5D1080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D825-262A-4C11-9EFB-F9C060FA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8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5663-A4E3-43DE-8887-0DFF2F5D1080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D825-262A-4C11-9EFB-F9C060FA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79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5663-A4E3-43DE-8887-0DFF2F5D1080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D825-262A-4C11-9EFB-F9C060FA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8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5663-A4E3-43DE-8887-0DFF2F5D1080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D825-262A-4C11-9EFB-F9C060FA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9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65663-A4E3-43DE-8887-0DFF2F5D1080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ED825-262A-4C11-9EFB-F9C060FA8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7222"/>
            <a:ext cx="4970679" cy="50581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68465" y="6113417"/>
            <a:ext cx="150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ALGAE/ALGA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23940" y="6113417"/>
            <a:ext cx="150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029" y="637222"/>
            <a:ext cx="4569584" cy="505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4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68465" y="6113417"/>
            <a:ext cx="150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23939" y="6113417"/>
            <a:ext cx="187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51" y="747712"/>
            <a:ext cx="4419657" cy="43206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552" y="463323"/>
            <a:ext cx="4269585" cy="512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67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68465" y="6113417"/>
            <a:ext cx="150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GROWTH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23940" y="6113417"/>
            <a:ext cx="204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LARVAE/LARVA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98" y="473529"/>
            <a:ext cx="5248411" cy="4686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336" y="473528"/>
            <a:ext cx="3995421" cy="489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0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68465" y="6113417"/>
            <a:ext cx="150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LIFE CYCLE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23940" y="6113417"/>
            <a:ext cx="200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METAMORPHOSIS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63" y="382087"/>
            <a:ext cx="4892741" cy="42682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553" y="695595"/>
            <a:ext cx="4052988" cy="22696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7553" y="3299596"/>
            <a:ext cx="3856264" cy="273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4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42339" y="6113417"/>
            <a:ext cx="150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PUPA/PUPAE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28" y="705802"/>
            <a:ext cx="6328003" cy="493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29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68465" y="6113417"/>
            <a:ext cx="150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23940" y="6113417"/>
            <a:ext cx="150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TADPOLE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54" y="362902"/>
            <a:ext cx="5009939" cy="49928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840" y="362902"/>
            <a:ext cx="4140794" cy="483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56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68465" y="6113417"/>
            <a:ext cx="150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 BORN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23940" y="6113417"/>
            <a:ext cx="150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04" y="677635"/>
            <a:ext cx="4448129" cy="4260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346" y="1552846"/>
            <a:ext cx="4360310" cy="29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10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68465" y="6113417"/>
            <a:ext cx="150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23940" y="6113417"/>
            <a:ext cx="150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MARINE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" y="382088"/>
            <a:ext cx="4449536" cy="44903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746" y="1189536"/>
            <a:ext cx="4440010" cy="391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69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68465" y="6113417"/>
            <a:ext cx="150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ADULT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23940" y="6113417"/>
            <a:ext cx="150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81" y="719409"/>
            <a:ext cx="3724709" cy="31341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553" y="832077"/>
            <a:ext cx="4542515" cy="401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47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19</Words>
  <Application>Microsoft Office PowerPoint</Application>
  <PresentationFormat>A4 Paper (210x297 mm)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Gina Elizabeth  Cabascango Cabezas</dc:creator>
  <cp:lastModifiedBy>Gina Elizabeth  Cabascango Cabezas </cp:lastModifiedBy>
  <cp:revision>3</cp:revision>
  <dcterms:created xsi:type="dcterms:W3CDTF">2019-11-06T13:15:28Z</dcterms:created>
  <dcterms:modified xsi:type="dcterms:W3CDTF">2019-11-06T13:33:13Z</dcterms:modified>
</cp:coreProperties>
</file>