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13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01F-B7E9-4AF9-95F4-ADACA18DD37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FE38-50CE-4BB8-A331-523708B4D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5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01F-B7E9-4AF9-95F4-ADACA18DD37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FE38-50CE-4BB8-A331-523708B4D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4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01F-B7E9-4AF9-95F4-ADACA18DD37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FE38-50CE-4BB8-A331-523708B4D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01F-B7E9-4AF9-95F4-ADACA18DD37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FE38-50CE-4BB8-A331-523708B4D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01F-B7E9-4AF9-95F4-ADACA18DD37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FE38-50CE-4BB8-A331-523708B4D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6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01F-B7E9-4AF9-95F4-ADACA18DD37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FE38-50CE-4BB8-A331-523708B4D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01F-B7E9-4AF9-95F4-ADACA18DD37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FE38-50CE-4BB8-A331-523708B4D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01F-B7E9-4AF9-95F4-ADACA18DD37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FE38-50CE-4BB8-A331-523708B4D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4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01F-B7E9-4AF9-95F4-ADACA18DD37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FE38-50CE-4BB8-A331-523708B4D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5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01F-B7E9-4AF9-95F4-ADACA18DD37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FE38-50CE-4BB8-A331-523708B4D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01F-B7E9-4AF9-95F4-ADACA18DD37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FE38-50CE-4BB8-A331-523708B4D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7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001F-B7E9-4AF9-95F4-ADACA18DD37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6FE38-50CE-4BB8-A331-523708B4D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0050" y="400050"/>
            <a:ext cx="5848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Animals` and human`s life cycle</a:t>
            </a:r>
          </a:p>
          <a:p>
            <a:r>
              <a:rPr lang="en-US" dirty="0" smtClean="0"/>
              <a:t>Name:___________________________________________</a:t>
            </a:r>
          </a:p>
          <a:p>
            <a:endParaRPr lang="en-US" dirty="0"/>
          </a:p>
          <a:p>
            <a:endParaRPr lang="en-US" dirty="0" smtClean="0"/>
          </a:p>
          <a:p>
            <a:pPr algn="just"/>
            <a:r>
              <a:rPr lang="en-US" dirty="0" smtClean="0"/>
              <a:t>Investigate and write 5 short sentences about life cycle of ______________, </a:t>
            </a:r>
            <a:r>
              <a:rPr lang="en-US" dirty="0"/>
              <a:t>a</a:t>
            </a:r>
            <a:r>
              <a:rPr lang="en-US" dirty="0" smtClean="0"/>
              <a:t>nd study for oral presentation. Bring a set of play dough. Each student has to create his or her investigated animal in class with the play dough and present it in class.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1406" t="15625" r="20508" b="55730"/>
          <a:stretch/>
        </p:blipFill>
        <p:spPr>
          <a:xfrm>
            <a:off x="2095500" y="3124200"/>
            <a:ext cx="4400550" cy="26098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6992" t="52516" r="66407" b="28994"/>
          <a:stretch/>
        </p:blipFill>
        <p:spPr>
          <a:xfrm rot="10800000">
            <a:off x="781050" y="4876800"/>
            <a:ext cx="1619250" cy="13525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16992" t="72656" r="20508" b="6772"/>
          <a:stretch/>
        </p:blipFill>
        <p:spPr>
          <a:xfrm>
            <a:off x="0" y="6280130"/>
            <a:ext cx="6858000" cy="18796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019550" y="356235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horse was born from mother’s womb.</a:t>
            </a:r>
          </a:p>
          <a:p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24300" y="5654695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horse drinks her mother’s milk.</a:t>
            </a:r>
          </a:p>
          <a:p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895725" y="8112115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yearling horse doesn’t have his hair, yet.</a:t>
            </a:r>
          </a:p>
          <a:p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57175" y="8231445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adult horse can reproduce and have calves.</a:t>
            </a:r>
          </a:p>
          <a:p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52600" y="6359485"/>
            <a:ext cx="952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6652083"/>
            <a:ext cx="1748654" cy="1285933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47625" y="4251246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horse dies when </a:t>
            </a:r>
          </a:p>
          <a:p>
            <a:r>
              <a:rPr lang="en-US" dirty="0" smtClean="0"/>
              <a:t>it is too old.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18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99</Words>
  <Application>Microsoft Office PowerPoint</Application>
  <PresentationFormat>A4 (210 x 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Gina Elizabeth  Cabascango Cabezas</dc:creator>
  <cp:lastModifiedBy>Gina Elizabeth  Cabascango Cabezas </cp:lastModifiedBy>
  <cp:revision>2</cp:revision>
  <dcterms:created xsi:type="dcterms:W3CDTF">2019-11-13T13:41:37Z</dcterms:created>
  <dcterms:modified xsi:type="dcterms:W3CDTF">2019-11-13T13:57:14Z</dcterms:modified>
</cp:coreProperties>
</file>