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9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7595-79A6-4F30-B012-35191BB01F7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3CC5-DA6E-49BC-92A3-0EF6D725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ity hall anim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0" y="1006474"/>
            <a:ext cx="4361007" cy="469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4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pic>
        <p:nvPicPr>
          <p:cNvPr id="2050" name="Picture 2" descr="Resultado de imagen para District anima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64" y="1604458"/>
            <a:ext cx="4449978" cy="444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76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</a:t>
            </a:r>
            <a:endParaRPr lang="en-US" dirty="0"/>
          </a:p>
        </p:txBody>
      </p:sp>
      <p:pic>
        <p:nvPicPr>
          <p:cNvPr id="3074" name="Picture 2" descr="Resultado de imagen para Government anima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Parish</a:t>
            </a:r>
          </a:p>
        </p:txBody>
      </p:sp>
      <p:pic>
        <p:nvPicPr>
          <p:cNvPr id="4098" name="Picture 2" descr="Resultado de imagen para parroquia anima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9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Urban</a:t>
            </a:r>
            <a:endParaRPr lang="en-US" dirty="0"/>
          </a:p>
        </p:txBody>
      </p:sp>
      <p:pic>
        <p:nvPicPr>
          <p:cNvPr id="5122" name="Picture 2" descr="Resultado de imagen para urban anima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11" y="1825625"/>
            <a:ext cx="61543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06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Rural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3491"/>
            <a:ext cx="9429092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Village</a:t>
            </a:r>
            <a:endParaRPr lang="en-US" dirty="0"/>
          </a:p>
        </p:txBody>
      </p:sp>
      <p:pic>
        <p:nvPicPr>
          <p:cNvPr id="7170" name="Picture 2" descr="Resultado de imagen para village anima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30" y="1839479"/>
            <a:ext cx="7314470" cy="529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1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DISTRICT</vt:lpstr>
      <vt:lpstr>Government</vt:lpstr>
      <vt:lpstr>Parish</vt:lpstr>
      <vt:lpstr>Urban</vt:lpstr>
      <vt:lpstr>Rural</vt:lpstr>
      <vt:lpstr>Village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Jose Crespo Rodas</dc:creator>
  <cp:lastModifiedBy>Maria Jose Crespo Rodas</cp:lastModifiedBy>
  <cp:revision>1</cp:revision>
  <dcterms:created xsi:type="dcterms:W3CDTF">2019-12-09T13:52:51Z</dcterms:created>
  <dcterms:modified xsi:type="dcterms:W3CDTF">2019-12-09T15:41:51Z</dcterms:modified>
</cp:coreProperties>
</file>