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A3AA-4604-4CEE-9377-78A7DA7630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0E84C-4ACD-4736-A12D-6601156235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50"/>
            <a:ext cx="9326880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4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197179"/>
            <a:ext cx="8892540" cy="66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0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2870"/>
            <a:ext cx="9756321" cy="63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4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80022"/>
            <a:ext cx="9284018" cy="61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8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-109635"/>
            <a:ext cx="8286750" cy="69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" y="0"/>
            <a:ext cx="9484995" cy="69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91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A4 (210 x 297 mm)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Gina Elizabeth  Cabascango Cabezas</dc:creator>
  <cp:lastModifiedBy>Gina Elizabeth  Cabascango Cabezas</cp:lastModifiedBy>
  <cp:revision>1</cp:revision>
  <dcterms:created xsi:type="dcterms:W3CDTF">2019-12-09T14:58:35Z</dcterms:created>
  <dcterms:modified xsi:type="dcterms:W3CDTF">2019-12-09T15:02:51Z</dcterms:modified>
</cp:coreProperties>
</file>