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AF475761-6E07-431D-BACC-5827582DAC16}"/>
    <pc:docChg chg="modSld">
      <pc:chgData name="Moises Pirela" userId="a07275d2963e6567" providerId="LiveId" clId="{AF475761-6E07-431D-BACC-5827582DAC16}" dt="2023-03-27T14:50:30.425" v="0" actId="20577"/>
      <pc:docMkLst>
        <pc:docMk/>
      </pc:docMkLst>
      <pc:sldChg chg="modSp mod">
        <pc:chgData name="Moises Pirela" userId="a07275d2963e6567" providerId="LiveId" clId="{AF475761-6E07-431D-BACC-5827582DAC16}" dt="2023-03-27T14:50:30.425" v="0" actId="20577"/>
        <pc:sldMkLst>
          <pc:docMk/>
          <pc:sldMk cId="2979076127" sldId="256"/>
        </pc:sldMkLst>
        <pc:spChg chg="mod">
          <ac:chgData name="Moises Pirela" userId="a07275d2963e6567" providerId="LiveId" clId="{AF475761-6E07-431D-BACC-5827582DAC16}" dt="2023-03-27T14:50:30.425" v="0" actId="20577"/>
          <ac:spMkLst>
            <pc:docMk/>
            <pc:sldMk cId="2979076127" sldId="256"/>
            <ac:spMk id="2" creationId="{A6BA0E98-AA52-D7D5-1F66-4DD0CB5D19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DD071-CF32-F600-E412-2ADA7EF0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A445A-F104-A632-F1E9-6A663B9C9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5E3F5-A7EF-1943-4FB7-484E1D87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D1FE4A-DA32-5CAE-D0A6-F2939AED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F34FF-256D-CDA0-5FED-D9C3BFB3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88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AE60-34C0-AD12-D1D0-384E8FF0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A50F8A-FC19-4D03-10B2-E81B52D8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696F7-E9AB-5F9C-3683-33E7A69A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5480B-1889-59A6-FC17-CEC83471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59ACC-AC61-DC8D-A0F6-EF5B76BB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3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5DF132-6C8D-443B-F297-AC4E6469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500A8-B7BD-51E6-E414-E7D68EB29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5BD12-56E6-5CBD-A5CA-BC697E73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06CD4-9607-539E-61CF-EBFB6D1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1A730-5705-8626-44C3-17A02C6E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01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8944E-FF2D-E0F6-934F-A908E3FC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EAA2A-C780-A4AE-D8B4-E7B3827C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C0BA-7492-F753-F7F4-439524AD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16A9C-0C37-1DA8-6D30-E24D49A8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E372A-BECB-D3C8-6898-F9AEA6EF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35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A99B4-0E65-D394-92B7-8AA03050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07EF3-4A92-11C3-8AA2-EC2A5C72F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C674B4-04BD-DA44-7946-594AB820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63581-1096-5BB8-102B-703E1F06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0F24D-7F6F-5E02-FAFA-83AA99D2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244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8ACD-8930-EAFD-2A9F-EF496225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D4C9C-3B32-E5C0-1010-42CFD078E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8476B1-1020-45B7-F57B-AC6BC8AA3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32EEB8-7A29-C2E1-A682-2EB79C6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A03A94-BFFD-414F-7F78-078CD9B8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B65133-A760-0BD7-EA0F-31B0C03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43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C2DB9-D063-D68F-1224-53A329DB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2EA15-0CD9-4BD0-CE12-E28FA0204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8534BC-43F8-5206-9BA0-C8456DBC8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FCE10-A845-2E1F-59B8-1D9E6EC1D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B57360-E91D-5B5D-88D7-0CEA87439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97F24F-6107-589F-ABE7-813E6122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4A15AA-B12F-06DD-1774-BD183ADC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565E1-EB09-3667-2FA6-299FDFA6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2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A10FA-8F11-F92A-C0B9-0B9794F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E591FB-B146-5827-1031-1757D278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97F58C-9A8C-549F-5B78-E55BCBBF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3DA2DC-01AD-0511-FAAB-BD1D0343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21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64EC8A-0479-F10B-3651-CE0A626C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E2771B-50F0-EBBD-4C47-E21E6F20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FC7B3E-FD2C-CA83-C05F-AF6A747F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84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4EE35-4E11-EE2A-2164-B8A17F6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A0B98-1747-05F0-0F1A-1FEB9778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42DE7D-C1E2-8007-EFFE-93EACA24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E3754-4257-2D3D-DA24-30D95F33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EFB743-603C-863F-AE73-6C43C517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F754E9-C56B-3A8B-B317-FD6477A1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500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17D54-CB23-374C-8EAF-86AD9CBE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A854B5-45AD-145A-B80B-DD0A89BB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69FE5B-88C1-FDF0-1C1C-D6848D41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63265-1AAB-815C-68D6-EE03C48E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C2B3D9-ED9B-1C71-22BC-A1BCA58D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6D894-B929-1631-A65B-F2DE0CFD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32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DE52EF-282B-FDFB-CB90-A5018B8F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43989-2722-D313-5805-5BACCE38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FB106-4649-7272-4214-9642E9256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63242-46E8-4EC4-8F3F-4871F6406283}" type="datetimeFigureOut">
              <a:rPr lang="es-AR" smtClean="0"/>
              <a:t>27/3/2023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5BDFB-61A8-509D-F07C-26DD95DA8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2207B-F447-A359-9036-F281A5DDC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ECA0-9547-4FAB-A5D8-835CD5D63C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39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0E98-AA52-D7D5-1F66-4DD0CB5D1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4763C3-ABD9-621D-F4EE-BCF1BED7C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F4DA94-38DB-D398-A3C0-D1886847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78" y="2259228"/>
            <a:ext cx="997544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6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Pirela</dc:creator>
  <cp:lastModifiedBy>Moises Pirela</cp:lastModifiedBy>
  <cp:revision>1</cp:revision>
  <dcterms:created xsi:type="dcterms:W3CDTF">2023-03-24T09:51:07Z</dcterms:created>
  <dcterms:modified xsi:type="dcterms:W3CDTF">2023-03-27T14:50:39Z</dcterms:modified>
</cp:coreProperties>
</file>