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7" r:id="rId4"/>
    <p:sldId id="286" r:id="rId5"/>
    <p:sldId id="288" r:id="rId6"/>
    <p:sldId id="289" r:id="rId7"/>
    <p:sldId id="290" r:id="rId8"/>
    <p:sldId id="2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0E4540-302B-49A4-9330-3D1412466C29}" v="10" dt="2023-01-11T15:17:38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ises Pirela" userId="a07275d2963e6567" providerId="LiveId" clId="{7C1B36EE-C744-40C8-B6F7-C0715F002048}"/>
    <pc:docChg chg="modSld">
      <pc:chgData name="Moises Pirela" userId="a07275d2963e6567" providerId="LiveId" clId="{7C1B36EE-C744-40C8-B6F7-C0715F002048}" dt="2022-12-04T22:54:13.017" v="6" actId="1036"/>
      <pc:docMkLst>
        <pc:docMk/>
      </pc:docMkLst>
      <pc:sldChg chg="addSp modSp mod">
        <pc:chgData name="Moises Pirela" userId="a07275d2963e6567" providerId="LiveId" clId="{7C1B36EE-C744-40C8-B6F7-C0715F002048}" dt="2022-12-04T22:54:13.017" v="6" actId="1036"/>
        <pc:sldMkLst>
          <pc:docMk/>
          <pc:sldMk cId="3394526084" sldId="256"/>
        </pc:sldMkLst>
        <pc:spChg chg="add mod">
          <ac:chgData name="Moises Pirela" userId="a07275d2963e6567" providerId="LiveId" clId="{7C1B36EE-C744-40C8-B6F7-C0715F002048}" dt="2022-12-04T22:54:13.017" v="6" actId="1036"/>
          <ac:spMkLst>
            <pc:docMk/>
            <pc:sldMk cId="3394526084" sldId="256"/>
            <ac:spMk id="5" creationId="{036B4F47-1C51-296F-1715-399BF0F7C0E1}"/>
          </ac:spMkLst>
        </pc:spChg>
      </pc:sldChg>
    </pc:docChg>
  </pc:docChgLst>
  <pc:docChgLst>
    <pc:chgData name="Moises Pirela" userId="a07275d2963e6567" providerId="LiveId" clId="{930E4540-302B-49A4-9330-3D1412466C29}"/>
    <pc:docChg chg="undo custSel addSld modSld">
      <pc:chgData name="Moises Pirela" userId="a07275d2963e6567" providerId="LiveId" clId="{930E4540-302B-49A4-9330-3D1412466C29}" dt="2023-01-11T15:19:19.645" v="1495" actId="1035"/>
      <pc:docMkLst>
        <pc:docMk/>
      </pc:docMkLst>
      <pc:sldChg chg="modSp mod">
        <pc:chgData name="Moises Pirela" userId="a07275d2963e6567" providerId="LiveId" clId="{930E4540-302B-49A4-9330-3D1412466C29}" dt="2023-01-11T14:46:51.777" v="395" actId="20577"/>
        <pc:sldMkLst>
          <pc:docMk/>
          <pc:sldMk cId="2662076897" sldId="285"/>
        </pc:sldMkLst>
        <pc:spChg chg="mod">
          <ac:chgData name="Moises Pirela" userId="a07275d2963e6567" providerId="LiveId" clId="{930E4540-302B-49A4-9330-3D1412466C29}" dt="2023-01-11T14:46:51.777" v="395" actId="20577"/>
          <ac:spMkLst>
            <pc:docMk/>
            <pc:sldMk cId="2662076897" sldId="285"/>
            <ac:spMk id="3" creationId="{CFCC6FE4-5243-867B-D5F0-5EE6BFFE2A1F}"/>
          </ac:spMkLst>
        </pc:spChg>
      </pc:sldChg>
      <pc:sldChg chg="addSp delSp modSp mod">
        <pc:chgData name="Moises Pirela" userId="a07275d2963e6567" providerId="LiveId" clId="{930E4540-302B-49A4-9330-3D1412466C29}" dt="2023-01-11T14:21:22.913" v="218" actId="207"/>
        <pc:sldMkLst>
          <pc:docMk/>
          <pc:sldMk cId="647871747" sldId="287"/>
        </pc:sldMkLst>
        <pc:spChg chg="mod">
          <ac:chgData name="Moises Pirela" userId="a07275d2963e6567" providerId="LiveId" clId="{930E4540-302B-49A4-9330-3D1412466C29}" dt="2023-01-11T14:11:05.145" v="48" actId="1076"/>
          <ac:spMkLst>
            <pc:docMk/>
            <pc:sldMk cId="647871747" sldId="287"/>
            <ac:spMk id="2" creationId="{937EEB7B-C38E-8305-1E7E-595D98C44355}"/>
          </ac:spMkLst>
        </pc:spChg>
        <pc:spChg chg="mod">
          <ac:chgData name="Moises Pirela" userId="a07275d2963e6567" providerId="LiveId" clId="{930E4540-302B-49A4-9330-3D1412466C29}" dt="2023-01-11T14:11:01.858" v="47" actId="1076"/>
          <ac:spMkLst>
            <pc:docMk/>
            <pc:sldMk cId="647871747" sldId="287"/>
            <ac:spMk id="3" creationId="{9AB16483-F8BA-85BA-FB6A-867F5703FF20}"/>
          </ac:spMkLst>
        </pc:spChg>
        <pc:spChg chg="add mod">
          <ac:chgData name="Moises Pirela" userId="a07275d2963e6567" providerId="LiveId" clId="{930E4540-302B-49A4-9330-3D1412466C29}" dt="2023-01-11T14:20:13.665" v="201" actId="20577"/>
          <ac:spMkLst>
            <pc:docMk/>
            <pc:sldMk cId="647871747" sldId="287"/>
            <ac:spMk id="4" creationId="{82859DE0-D9C8-8F8F-4197-C7D96F7F21DE}"/>
          </ac:spMkLst>
        </pc:spChg>
        <pc:spChg chg="add del mod">
          <ac:chgData name="Moises Pirela" userId="a07275d2963e6567" providerId="LiveId" clId="{930E4540-302B-49A4-9330-3D1412466C29}" dt="2023-01-11T14:18:30.301" v="155" actId="478"/>
          <ac:spMkLst>
            <pc:docMk/>
            <pc:sldMk cId="647871747" sldId="287"/>
            <ac:spMk id="5" creationId="{708AA500-5CB8-7DC1-FB29-892814D7BE76}"/>
          </ac:spMkLst>
        </pc:spChg>
        <pc:spChg chg="add mod">
          <ac:chgData name="Moises Pirela" userId="a07275d2963e6567" providerId="LiveId" clId="{930E4540-302B-49A4-9330-3D1412466C29}" dt="2023-01-11T14:21:22.913" v="218" actId="207"/>
          <ac:spMkLst>
            <pc:docMk/>
            <pc:sldMk cId="647871747" sldId="287"/>
            <ac:spMk id="11" creationId="{85E5FDC1-3C92-8D20-A397-F578CA57C2E5}"/>
          </ac:spMkLst>
        </pc:spChg>
        <pc:spChg chg="add mod">
          <ac:chgData name="Moises Pirela" userId="a07275d2963e6567" providerId="LiveId" clId="{930E4540-302B-49A4-9330-3D1412466C29}" dt="2023-01-11T14:21:06.115" v="216" actId="1076"/>
          <ac:spMkLst>
            <pc:docMk/>
            <pc:sldMk cId="647871747" sldId="287"/>
            <ac:spMk id="12" creationId="{CCE1449E-0747-6815-6190-2ECE26A0A879}"/>
          </ac:spMkLst>
        </pc:spChg>
        <pc:graphicFrameChg chg="add mod modGraphic">
          <ac:chgData name="Moises Pirela" userId="a07275d2963e6567" providerId="LiveId" clId="{930E4540-302B-49A4-9330-3D1412466C29}" dt="2023-01-11T14:19:41.315" v="159" actId="1076"/>
          <ac:graphicFrameMkLst>
            <pc:docMk/>
            <pc:sldMk cId="647871747" sldId="287"/>
            <ac:graphicFrameMk id="8" creationId="{73428903-5320-EE59-F329-ABF8381100CE}"/>
          </ac:graphicFrameMkLst>
        </pc:graphicFrameChg>
        <pc:picChg chg="add mod modCrop">
          <ac:chgData name="Moises Pirela" userId="a07275d2963e6567" providerId="LiveId" clId="{930E4540-302B-49A4-9330-3D1412466C29}" dt="2023-01-11T14:19:09.229" v="157" actId="1076"/>
          <ac:picMkLst>
            <pc:docMk/>
            <pc:sldMk cId="647871747" sldId="287"/>
            <ac:picMk id="7" creationId="{27D70D76-62C9-368C-23BA-1BEB2F96A6E9}"/>
          </ac:picMkLst>
        </pc:picChg>
        <pc:picChg chg="add del mod">
          <ac:chgData name="Moises Pirela" userId="a07275d2963e6567" providerId="LiveId" clId="{930E4540-302B-49A4-9330-3D1412466C29}" dt="2023-01-11T14:19:34.570" v="158" actId="478"/>
          <ac:picMkLst>
            <pc:docMk/>
            <pc:sldMk cId="647871747" sldId="287"/>
            <ac:picMk id="10" creationId="{59DD85FF-3EF8-D938-366E-3DA244CF9E23}"/>
          </ac:picMkLst>
        </pc:picChg>
      </pc:sldChg>
      <pc:sldChg chg="addSp delSp modSp new mod">
        <pc:chgData name="Moises Pirela" userId="a07275d2963e6567" providerId="LiveId" clId="{930E4540-302B-49A4-9330-3D1412466C29}" dt="2023-01-11T15:19:19.645" v="1495" actId="1035"/>
        <pc:sldMkLst>
          <pc:docMk/>
          <pc:sldMk cId="2857062487" sldId="290"/>
        </pc:sldMkLst>
        <pc:spChg chg="add del mod">
          <ac:chgData name="Moises Pirela" userId="a07275d2963e6567" providerId="LiveId" clId="{930E4540-302B-49A4-9330-3D1412466C29}" dt="2023-01-11T14:47:42.440" v="403" actId="478"/>
          <ac:spMkLst>
            <pc:docMk/>
            <pc:sldMk cId="2857062487" sldId="290"/>
            <ac:spMk id="2" creationId="{F92C53CA-6D91-F65E-63B5-D8AC0B6BF352}"/>
          </ac:spMkLst>
        </pc:spChg>
        <pc:spChg chg="add del mod">
          <ac:chgData name="Moises Pirela" userId="a07275d2963e6567" providerId="LiveId" clId="{930E4540-302B-49A4-9330-3D1412466C29}" dt="2023-01-11T14:48:23.688" v="405" actId="478"/>
          <ac:spMkLst>
            <pc:docMk/>
            <pc:sldMk cId="2857062487" sldId="290"/>
            <ac:spMk id="4" creationId="{B1F21B6A-67E6-7D8C-EC91-BDDC41CA0A5A}"/>
          </ac:spMkLst>
        </pc:spChg>
        <pc:spChg chg="add mod">
          <ac:chgData name="Moises Pirela" userId="a07275d2963e6567" providerId="LiveId" clId="{930E4540-302B-49A4-9330-3D1412466C29}" dt="2023-01-11T14:49:02.950" v="408" actId="1076"/>
          <ac:spMkLst>
            <pc:docMk/>
            <pc:sldMk cId="2857062487" sldId="290"/>
            <ac:spMk id="5" creationId="{8A6020E7-C9E2-FC7F-7A7B-D27F9EC84911}"/>
          </ac:spMkLst>
        </pc:spChg>
        <pc:spChg chg="add mod">
          <ac:chgData name="Moises Pirela" userId="a07275d2963e6567" providerId="LiveId" clId="{930E4540-302B-49A4-9330-3D1412466C29}" dt="2023-01-11T15:19:01.196" v="1480" actId="255"/>
          <ac:spMkLst>
            <pc:docMk/>
            <pc:sldMk cId="2857062487" sldId="290"/>
            <ac:spMk id="9" creationId="{9A027A6F-0F3A-516B-58B8-3DD6E0B6031C}"/>
          </ac:spMkLst>
        </pc:spChg>
        <pc:spChg chg="add mod">
          <ac:chgData name="Moises Pirela" userId="a07275d2963e6567" providerId="LiveId" clId="{930E4540-302B-49A4-9330-3D1412466C29}" dt="2023-01-11T15:18:35.626" v="1475" actId="1076"/>
          <ac:spMkLst>
            <pc:docMk/>
            <pc:sldMk cId="2857062487" sldId="290"/>
            <ac:spMk id="10" creationId="{FC58630C-351D-E492-D442-3A2A6A762DD0}"/>
          </ac:spMkLst>
        </pc:spChg>
        <pc:spChg chg="add mod">
          <ac:chgData name="Moises Pirela" userId="a07275d2963e6567" providerId="LiveId" clId="{930E4540-302B-49A4-9330-3D1412466C29}" dt="2023-01-11T15:18:43.473" v="1476" actId="255"/>
          <ac:spMkLst>
            <pc:docMk/>
            <pc:sldMk cId="2857062487" sldId="290"/>
            <ac:spMk id="12" creationId="{C07239B1-5F15-E4ED-22F3-2BE02174312E}"/>
          </ac:spMkLst>
        </pc:spChg>
        <pc:spChg chg="add mod">
          <ac:chgData name="Moises Pirela" userId="a07275d2963e6567" providerId="LiveId" clId="{930E4540-302B-49A4-9330-3D1412466C29}" dt="2023-01-11T15:18:47.924" v="1477" actId="1076"/>
          <ac:spMkLst>
            <pc:docMk/>
            <pc:sldMk cId="2857062487" sldId="290"/>
            <ac:spMk id="13" creationId="{54A342DB-419D-410E-6174-311367379740}"/>
          </ac:spMkLst>
        </pc:spChg>
        <pc:spChg chg="add mod">
          <ac:chgData name="Moises Pirela" userId="a07275d2963e6567" providerId="LiveId" clId="{930E4540-302B-49A4-9330-3D1412466C29}" dt="2023-01-11T15:18:43.473" v="1476" actId="255"/>
          <ac:spMkLst>
            <pc:docMk/>
            <pc:sldMk cId="2857062487" sldId="290"/>
            <ac:spMk id="15" creationId="{6623946E-036B-1C32-B9D4-A602151D81AC}"/>
          </ac:spMkLst>
        </pc:spChg>
        <pc:spChg chg="add mod">
          <ac:chgData name="Moises Pirela" userId="a07275d2963e6567" providerId="LiveId" clId="{930E4540-302B-49A4-9330-3D1412466C29}" dt="2023-01-11T15:19:19.645" v="1495" actId="1035"/>
          <ac:spMkLst>
            <pc:docMk/>
            <pc:sldMk cId="2857062487" sldId="290"/>
            <ac:spMk id="16" creationId="{220ACDC1-5217-9DC5-1849-0215D6180D61}"/>
          </ac:spMkLst>
        </pc:spChg>
        <pc:spChg chg="add mod">
          <ac:chgData name="Moises Pirela" userId="a07275d2963e6567" providerId="LiveId" clId="{930E4540-302B-49A4-9330-3D1412466C29}" dt="2023-01-11T15:19:19.645" v="1495" actId="1035"/>
          <ac:spMkLst>
            <pc:docMk/>
            <pc:sldMk cId="2857062487" sldId="290"/>
            <ac:spMk id="17" creationId="{5ED49229-C0A6-02B9-8EEB-4ECDC3BD743E}"/>
          </ac:spMkLst>
        </pc:spChg>
        <pc:spChg chg="add del mod">
          <ac:chgData name="Moises Pirela" userId="a07275d2963e6567" providerId="LiveId" clId="{930E4540-302B-49A4-9330-3D1412466C29}" dt="2023-01-11T15:10:52.484" v="1093" actId="478"/>
          <ac:spMkLst>
            <pc:docMk/>
            <pc:sldMk cId="2857062487" sldId="290"/>
            <ac:spMk id="18" creationId="{96FC0ADC-E35C-6BFC-6F6B-7F85C7050FC4}"/>
          </ac:spMkLst>
        </pc:spChg>
        <pc:spChg chg="add mod">
          <ac:chgData name="Moises Pirela" userId="a07275d2963e6567" providerId="LiveId" clId="{930E4540-302B-49A4-9330-3D1412466C29}" dt="2023-01-11T15:19:19.645" v="1495" actId="1035"/>
          <ac:spMkLst>
            <pc:docMk/>
            <pc:sldMk cId="2857062487" sldId="290"/>
            <ac:spMk id="19" creationId="{4A842CFE-7465-77C3-36BD-69F485D89FBD}"/>
          </ac:spMkLst>
        </pc:spChg>
        <pc:spChg chg="add mod">
          <ac:chgData name="Moises Pirela" userId="a07275d2963e6567" providerId="LiveId" clId="{930E4540-302B-49A4-9330-3D1412466C29}" dt="2023-01-11T15:19:19.645" v="1495" actId="1035"/>
          <ac:spMkLst>
            <pc:docMk/>
            <pc:sldMk cId="2857062487" sldId="290"/>
            <ac:spMk id="20" creationId="{488BFCCA-1AFF-F2AC-7892-1D18CB211B96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1" creationId="{CBF7BDA8-6E0E-D4A3-6F8C-57206524322E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2" creationId="{CC2A067C-CBBE-5AB1-DCB5-3954B7A0803C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3" creationId="{DE0C5B50-75AE-82A2-6ED3-59715019CFCB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4" creationId="{1EF7D979-7053-7FB5-A8E6-886EEA764249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5" creationId="{276EEBDD-B834-CBB3-1DC9-9D191A6DE242}"/>
          </ac:spMkLst>
        </pc:spChg>
        <pc:picChg chg="add del mod">
          <ac:chgData name="Moises Pirela" userId="a07275d2963e6567" providerId="LiveId" clId="{930E4540-302B-49A4-9330-3D1412466C29}" dt="2023-01-11T14:49:28.296" v="411" actId="478"/>
          <ac:picMkLst>
            <pc:docMk/>
            <pc:sldMk cId="2857062487" sldId="290"/>
            <ac:picMk id="7" creationId="{B6414473-E15C-14BC-8EA6-4E4D175D5E88}"/>
          </ac:picMkLst>
        </pc:picChg>
      </pc:sldChg>
      <pc:sldChg chg="delSp modSp add mod">
        <pc:chgData name="Moises Pirela" userId="a07275d2963e6567" providerId="LiveId" clId="{930E4540-302B-49A4-9330-3D1412466C29}" dt="2023-01-11T15:18:01.370" v="1471" actId="1076"/>
        <pc:sldMkLst>
          <pc:docMk/>
          <pc:sldMk cId="394200718" sldId="291"/>
        </pc:sldMkLst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9" creationId="{9A027A6F-0F3A-516B-58B8-3DD6E0B6031C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0" creationId="{FC58630C-351D-E492-D442-3A2A6A762DD0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2" creationId="{C07239B1-5F15-E4ED-22F3-2BE02174312E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3" creationId="{54A342DB-419D-410E-6174-311367379740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5" creationId="{6623946E-036B-1C32-B9D4-A602151D81AC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6" creationId="{220ACDC1-5217-9DC5-1849-0215D6180D61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7" creationId="{5ED49229-C0A6-02B9-8EEB-4ECDC3BD743E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9" creationId="{4A842CFE-7465-77C3-36BD-69F485D89FBD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20" creationId="{488BFCCA-1AFF-F2AC-7892-1D18CB211B96}"/>
          </ac:spMkLst>
        </pc:spChg>
        <pc:spChg chg="mod">
          <ac:chgData name="Moises Pirela" userId="a07275d2963e6567" providerId="LiveId" clId="{930E4540-302B-49A4-9330-3D1412466C29}" dt="2023-01-11T15:18:01.370" v="1471" actId="1076"/>
          <ac:spMkLst>
            <pc:docMk/>
            <pc:sldMk cId="394200718" sldId="291"/>
            <ac:spMk id="21" creationId="{CBF7BDA8-6E0E-D4A3-6F8C-57206524322E}"/>
          </ac:spMkLst>
        </pc:spChg>
        <pc:spChg chg="mod">
          <ac:chgData name="Moises Pirela" userId="a07275d2963e6567" providerId="LiveId" clId="{930E4540-302B-49A4-9330-3D1412466C29}" dt="2023-01-11T15:18:01.370" v="1471" actId="1076"/>
          <ac:spMkLst>
            <pc:docMk/>
            <pc:sldMk cId="394200718" sldId="291"/>
            <ac:spMk id="22" creationId="{CC2A067C-CBBE-5AB1-DCB5-3954B7A0803C}"/>
          </ac:spMkLst>
        </pc:spChg>
        <pc:spChg chg="mod">
          <ac:chgData name="Moises Pirela" userId="a07275d2963e6567" providerId="LiveId" clId="{930E4540-302B-49A4-9330-3D1412466C29}" dt="2023-01-11T15:18:01.370" v="1471" actId="1076"/>
          <ac:spMkLst>
            <pc:docMk/>
            <pc:sldMk cId="394200718" sldId="291"/>
            <ac:spMk id="23" creationId="{DE0C5B50-75AE-82A2-6ED3-59715019CFCB}"/>
          </ac:spMkLst>
        </pc:spChg>
        <pc:spChg chg="mod">
          <ac:chgData name="Moises Pirela" userId="a07275d2963e6567" providerId="LiveId" clId="{930E4540-302B-49A4-9330-3D1412466C29}" dt="2023-01-11T15:18:01.370" v="1471" actId="1076"/>
          <ac:spMkLst>
            <pc:docMk/>
            <pc:sldMk cId="394200718" sldId="291"/>
            <ac:spMk id="24" creationId="{1EF7D979-7053-7FB5-A8E6-886EEA764249}"/>
          </ac:spMkLst>
        </pc:spChg>
        <pc:spChg chg="mod">
          <ac:chgData name="Moises Pirela" userId="a07275d2963e6567" providerId="LiveId" clId="{930E4540-302B-49A4-9330-3D1412466C29}" dt="2023-01-11T15:18:01.370" v="1471" actId="1076"/>
          <ac:spMkLst>
            <pc:docMk/>
            <pc:sldMk cId="394200718" sldId="291"/>
            <ac:spMk id="25" creationId="{276EEBDD-B834-CBB3-1DC9-9D191A6DE242}"/>
          </ac:spMkLst>
        </pc:spChg>
      </pc:sldChg>
    </pc:docChg>
  </pc:docChgLst>
  <pc:docChgLst>
    <pc:chgData name="Carlos Mario Muñoz Parra" userId="ac57450a-23e8-4885-8c6a-f8ec61971376" providerId="ADAL" clId="{268DD805-343B-4488-9F1E-28820E88BC9C}"/>
    <pc:docChg chg="undo redo custSel addSld delSld modSld">
      <pc:chgData name="Carlos Mario Muñoz Parra" userId="ac57450a-23e8-4885-8c6a-f8ec61971376" providerId="ADAL" clId="{268DD805-343B-4488-9F1E-28820E88BC9C}" dt="2023-01-11T00:41:39.275" v="840" actId="20577"/>
      <pc:docMkLst>
        <pc:docMk/>
      </pc:docMkLst>
      <pc:sldChg chg="delSp modSp mod">
        <pc:chgData name="Carlos Mario Muñoz Parra" userId="ac57450a-23e8-4885-8c6a-f8ec61971376" providerId="ADAL" clId="{268DD805-343B-4488-9F1E-28820E88BC9C}" dt="2023-01-10T16:47:40.971" v="16" actId="20577"/>
        <pc:sldMkLst>
          <pc:docMk/>
          <pc:sldMk cId="3394526084" sldId="256"/>
        </pc:sldMkLst>
        <pc:spChg chg="mod">
          <ac:chgData name="Carlos Mario Muñoz Parra" userId="ac57450a-23e8-4885-8c6a-f8ec61971376" providerId="ADAL" clId="{268DD805-343B-4488-9F1E-28820E88BC9C}" dt="2023-01-10T16:46:19.597" v="1" actId="20577"/>
          <ac:spMkLst>
            <pc:docMk/>
            <pc:sldMk cId="3394526084" sldId="256"/>
            <ac:spMk id="2" creationId="{127BB8A0-8514-D4F1-DD11-0C2BB0D0D0BC}"/>
          </ac:spMkLst>
        </pc:spChg>
        <pc:spChg chg="mod">
          <ac:chgData name="Carlos Mario Muñoz Parra" userId="ac57450a-23e8-4885-8c6a-f8ec61971376" providerId="ADAL" clId="{268DD805-343B-4488-9F1E-28820E88BC9C}" dt="2023-01-10T16:47:02.265" v="10" actId="20577"/>
          <ac:spMkLst>
            <pc:docMk/>
            <pc:sldMk cId="3394526084" sldId="256"/>
            <ac:spMk id="3" creationId="{B5B17A00-461D-D84A-A70A-7BC65F547B71}"/>
          </ac:spMkLst>
        </pc:spChg>
        <pc:spChg chg="mod">
          <ac:chgData name="Carlos Mario Muñoz Parra" userId="ac57450a-23e8-4885-8c6a-f8ec61971376" providerId="ADAL" clId="{268DD805-343B-4488-9F1E-28820E88BC9C}" dt="2023-01-10T16:47:40.971" v="16" actId="20577"/>
          <ac:spMkLst>
            <pc:docMk/>
            <pc:sldMk cId="3394526084" sldId="256"/>
            <ac:spMk id="4" creationId="{3FEB5AF9-C409-2136-3F63-0FA455E467F7}"/>
          </ac:spMkLst>
        </pc:spChg>
        <pc:spChg chg="del">
          <ac:chgData name="Carlos Mario Muñoz Parra" userId="ac57450a-23e8-4885-8c6a-f8ec61971376" providerId="ADAL" clId="{268DD805-343B-4488-9F1E-28820E88BC9C}" dt="2023-01-10T16:46:25.753" v="2" actId="478"/>
          <ac:spMkLst>
            <pc:docMk/>
            <pc:sldMk cId="3394526084" sldId="256"/>
            <ac:spMk id="5" creationId="{036B4F47-1C51-296F-1715-399BF0F7C0E1}"/>
          </ac:spMkLst>
        </pc:spChg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214083872" sldId="257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151622403" sldId="258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3689530542" sldId="259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00833294" sldId="260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510081610" sldId="261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3864689789" sldId="262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863839515" sldId="263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453625632" sldId="264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54068702" sldId="280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986868158" sldId="281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927597928" sldId="282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3551433111" sldId="283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704257844" sldId="284"/>
        </pc:sldMkLst>
      </pc:sldChg>
      <pc:sldChg chg="modSp new mod">
        <pc:chgData name="Carlos Mario Muñoz Parra" userId="ac57450a-23e8-4885-8c6a-f8ec61971376" providerId="ADAL" clId="{268DD805-343B-4488-9F1E-28820E88BC9C}" dt="2023-01-11T00:41:39.275" v="840" actId="20577"/>
        <pc:sldMkLst>
          <pc:docMk/>
          <pc:sldMk cId="2662076897" sldId="285"/>
        </pc:sldMkLst>
        <pc:spChg chg="mod">
          <ac:chgData name="Carlos Mario Muñoz Parra" userId="ac57450a-23e8-4885-8c6a-f8ec61971376" providerId="ADAL" clId="{268DD805-343B-4488-9F1E-28820E88BC9C}" dt="2023-01-10T16:48:05.306" v="28" actId="20577"/>
          <ac:spMkLst>
            <pc:docMk/>
            <pc:sldMk cId="2662076897" sldId="285"/>
            <ac:spMk id="2" creationId="{73F3311F-A671-8467-425C-FCEBF60DB983}"/>
          </ac:spMkLst>
        </pc:spChg>
        <pc:spChg chg="mod">
          <ac:chgData name="Carlos Mario Muñoz Parra" userId="ac57450a-23e8-4885-8c6a-f8ec61971376" providerId="ADAL" clId="{268DD805-343B-4488-9F1E-28820E88BC9C}" dt="2023-01-11T00:41:39.275" v="840" actId="20577"/>
          <ac:spMkLst>
            <pc:docMk/>
            <pc:sldMk cId="2662076897" sldId="285"/>
            <ac:spMk id="3" creationId="{CFCC6FE4-5243-867B-D5F0-5EE6BFFE2A1F}"/>
          </ac:spMkLst>
        </pc:spChg>
      </pc:sldChg>
      <pc:sldChg chg="modSp new add del mod">
        <pc:chgData name="Carlos Mario Muñoz Parra" userId="ac57450a-23e8-4885-8c6a-f8ec61971376" providerId="ADAL" clId="{268DD805-343B-4488-9F1E-28820E88BC9C}" dt="2023-01-10T19:15:53.216" v="616" actId="114"/>
        <pc:sldMkLst>
          <pc:docMk/>
          <pc:sldMk cId="712385808" sldId="286"/>
        </pc:sldMkLst>
        <pc:spChg chg="mod">
          <ac:chgData name="Carlos Mario Muñoz Parra" userId="ac57450a-23e8-4885-8c6a-f8ec61971376" providerId="ADAL" clId="{268DD805-343B-4488-9F1E-28820E88BC9C}" dt="2023-01-10T18:40:57.992" v="163" actId="20577"/>
          <ac:spMkLst>
            <pc:docMk/>
            <pc:sldMk cId="712385808" sldId="286"/>
            <ac:spMk id="2" creationId="{E2795E48-B262-F424-7FD0-4097805E26FC}"/>
          </ac:spMkLst>
        </pc:spChg>
        <pc:spChg chg="mod">
          <ac:chgData name="Carlos Mario Muñoz Parra" userId="ac57450a-23e8-4885-8c6a-f8ec61971376" providerId="ADAL" clId="{268DD805-343B-4488-9F1E-28820E88BC9C}" dt="2023-01-10T19:15:53.216" v="616" actId="114"/>
          <ac:spMkLst>
            <pc:docMk/>
            <pc:sldMk cId="712385808" sldId="286"/>
            <ac:spMk id="3" creationId="{99EB4567-989C-143E-BD64-3DE71E4E5473}"/>
          </ac:spMkLst>
        </pc:spChg>
      </pc:sldChg>
      <pc:sldChg chg="modSp new mod">
        <pc:chgData name="Carlos Mario Muñoz Parra" userId="ac57450a-23e8-4885-8c6a-f8ec61971376" providerId="ADAL" clId="{268DD805-343B-4488-9F1E-28820E88BC9C}" dt="2023-01-10T18:46:48.263" v="230" actId="20577"/>
        <pc:sldMkLst>
          <pc:docMk/>
          <pc:sldMk cId="647871747" sldId="287"/>
        </pc:sldMkLst>
        <pc:spChg chg="mod">
          <ac:chgData name="Carlos Mario Muñoz Parra" userId="ac57450a-23e8-4885-8c6a-f8ec61971376" providerId="ADAL" clId="{268DD805-343B-4488-9F1E-28820E88BC9C}" dt="2023-01-10T18:46:02.319" v="222" actId="20577"/>
          <ac:spMkLst>
            <pc:docMk/>
            <pc:sldMk cId="647871747" sldId="287"/>
            <ac:spMk id="2" creationId="{937EEB7B-C38E-8305-1E7E-595D98C44355}"/>
          </ac:spMkLst>
        </pc:spChg>
        <pc:spChg chg="mod">
          <ac:chgData name="Carlos Mario Muñoz Parra" userId="ac57450a-23e8-4885-8c6a-f8ec61971376" providerId="ADAL" clId="{268DD805-343B-4488-9F1E-28820E88BC9C}" dt="2023-01-10T18:46:48.263" v="230" actId="20577"/>
          <ac:spMkLst>
            <pc:docMk/>
            <pc:sldMk cId="647871747" sldId="287"/>
            <ac:spMk id="3" creationId="{9AB16483-F8BA-85BA-FB6A-867F5703FF20}"/>
          </ac:spMkLst>
        </pc:spChg>
      </pc:sldChg>
      <pc:sldChg chg="addSp delSp modSp new mod">
        <pc:chgData name="Carlos Mario Muñoz Parra" userId="ac57450a-23e8-4885-8c6a-f8ec61971376" providerId="ADAL" clId="{268DD805-343B-4488-9F1E-28820E88BC9C}" dt="2023-01-10T19:43:21.316" v="710" actId="1076"/>
        <pc:sldMkLst>
          <pc:docMk/>
          <pc:sldMk cId="1363672492" sldId="288"/>
        </pc:sldMkLst>
        <pc:spChg chg="mod">
          <ac:chgData name="Carlos Mario Muñoz Parra" userId="ac57450a-23e8-4885-8c6a-f8ec61971376" providerId="ADAL" clId="{268DD805-343B-4488-9F1E-28820E88BC9C}" dt="2023-01-10T19:41:25.585" v="656" actId="20577"/>
          <ac:spMkLst>
            <pc:docMk/>
            <pc:sldMk cId="1363672492" sldId="288"/>
            <ac:spMk id="2" creationId="{D8A9238B-1583-8658-D04B-87592F8503DC}"/>
          </ac:spMkLst>
        </pc:spChg>
        <pc:spChg chg="mod">
          <ac:chgData name="Carlos Mario Muñoz Parra" userId="ac57450a-23e8-4885-8c6a-f8ec61971376" providerId="ADAL" clId="{268DD805-343B-4488-9F1E-28820E88BC9C}" dt="2023-01-10T19:42:49.580" v="703" actId="14100"/>
          <ac:spMkLst>
            <pc:docMk/>
            <pc:sldMk cId="1363672492" sldId="288"/>
            <ac:spMk id="3" creationId="{56A2AD44-493A-B053-C327-9875DC78CA32}"/>
          </ac:spMkLst>
        </pc:spChg>
        <pc:picChg chg="add del">
          <ac:chgData name="Carlos Mario Muñoz Parra" userId="ac57450a-23e8-4885-8c6a-f8ec61971376" providerId="ADAL" clId="{268DD805-343B-4488-9F1E-28820E88BC9C}" dt="2023-01-10T19:42:38.505" v="701" actId="22"/>
          <ac:picMkLst>
            <pc:docMk/>
            <pc:sldMk cId="1363672492" sldId="288"/>
            <ac:picMk id="5" creationId="{896E4EBB-C427-C6C3-0A80-049EB6675994}"/>
          </ac:picMkLst>
        </pc:picChg>
        <pc:picChg chg="add mod">
          <ac:chgData name="Carlos Mario Muñoz Parra" userId="ac57450a-23e8-4885-8c6a-f8ec61971376" providerId="ADAL" clId="{268DD805-343B-4488-9F1E-28820E88BC9C}" dt="2023-01-10T19:43:21.316" v="710" actId="1076"/>
          <ac:picMkLst>
            <pc:docMk/>
            <pc:sldMk cId="1363672492" sldId="288"/>
            <ac:picMk id="7" creationId="{5FD5B38D-6184-675A-F55A-B3EE510F217A}"/>
          </ac:picMkLst>
        </pc:picChg>
      </pc:sldChg>
      <pc:sldChg chg="modSp new mod">
        <pc:chgData name="Carlos Mario Muñoz Parra" userId="ac57450a-23e8-4885-8c6a-f8ec61971376" providerId="ADAL" clId="{268DD805-343B-4488-9F1E-28820E88BC9C}" dt="2023-01-10T19:45:28.175" v="719" actId="20577"/>
        <pc:sldMkLst>
          <pc:docMk/>
          <pc:sldMk cId="1798495155" sldId="289"/>
        </pc:sldMkLst>
        <pc:spChg chg="mod">
          <ac:chgData name="Carlos Mario Muñoz Parra" userId="ac57450a-23e8-4885-8c6a-f8ec61971376" providerId="ADAL" clId="{268DD805-343B-4488-9F1E-28820E88BC9C}" dt="2023-01-10T19:45:28.175" v="719" actId="20577"/>
          <ac:spMkLst>
            <pc:docMk/>
            <pc:sldMk cId="1798495155" sldId="289"/>
            <ac:spMk id="3" creationId="{C0702C1E-6BA9-4332-1040-8624BF0266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7B69A-296D-D75E-0D3B-83825BCB0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803F85-BB4C-4D00-2214-EC137D2A0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A2C55E-10C8-B9C4-2E0D-8EFC0B3C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A19B0C-C871-652A-77B5-968A0B8A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A0B39-99B9-167A-4F09-92C05D61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A49CC-0C65-36BC-4E15-08EB9B8C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CD41B9-DEDD-D0EE-6460-686006B96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9D02C9-1917-16B1-F77C-2A2264BF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B9D55-EEC8-E84B-F27E-139921FF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6651E-AD8B-982E-D337-18707930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4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9CC8CA-F99D-967B-BC86-A280EEB13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156C95-159E-72F8-43F9-CBADAB29B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092B6C-899A-983B-FE0E-6BF15E8A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17929D-7074-4DF0-25B3-912FFA52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912C7-7127-292B-D472-C0909CC9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4310D-4C4E-A042-BFB4-DA7586B4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D2E421-A348-FD09-DBC5-1D490DE8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1072DB-2EF5-B64B-9864-26F115CC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A008C6-34DB-88B2-789D-6986AC07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465E6-81A2-026B-E906-B584864B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1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4E81E-0792-4A07-4652-34F53111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070CE5-1CBA-E622-0E0A-7C546F421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19765-C1BC-9AD6-21CB-C778D63E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D99E1F-C61F-347A-E187-CE6C1201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52006D-8224-5380-B60A-23A0217E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C8D15-5615-6A05-A871-EB4B1ADA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B481F0-8A36-1737-B6EA-E5680240D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56F658-D8F3-7E90-5039-C4DB74C71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39B991-DC9A-BDAD-9B37-42BAB47B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55D98A-FB9D-3D66-B915-A81AEC9D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61B51E-8324-2AEA-04B1-467B9D61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3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9AF31-DF69-BEC1-C46A-734B9E45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64B43B-5DB4-DE5B-66DB-80A7D586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254212-E2A7-B35C-2C46-08CF93CD9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DA5860-6B81-7468-C7CA-6C026E982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0216A6-C0FB-2130-B3DD-D856EBC24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EBA008-307B-D945-35FD-1AA5B7FF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8BD98B-08FC-C7BB-9478-7BBEB548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71C984-6C05-D7E9-D016-0BEE6A67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0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EA213-6D9C-48B9-AC57-9FDE2E70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F13227-8FDF-E4D0-FD89-8113FCDF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FF7587-35F8-C9D3-72CD-C1B9E4D5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04061A-F357-F3CC-4E0C-6FE7D7BB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2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FD79AF-37BF-FAB3-BC5D-48B6BF42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45A8EE-9DC2-F653-CFF1-C8A9E5D7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E01670-2D6E-F604-FBD5-4FD879E7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7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79CCE-9CC8-B5B3-5993-5FB17050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77347-9C49-4E15-52B5-C56EA247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033DAF-F981-7DF9-A023-BD43FC573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91218-07C0-EF92-2EE8-2B04C2BE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559DBB-A21E-2A65-C1ED-A6DCFA51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00D1DB-2F4C-AA8C-18CF-8DB9E75A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40112-13F9-B150-CF1B-7F10499A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4D0186-81C2-EF8F-740E-7FFEADA65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D3CF21-A397-CDF7-7523-537F7831A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305B2E-751E-39A8-1904-B0890B15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CCD666-3AA7-630B-A442-2E55A539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4BC393-42EC-9615-35BD-2F3290AA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ECA660-65CC-3FC5-FEE2-9A27B12D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29628D-7D63-AB4F-9B28-A7701695F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9C41AE-EA46-4858-D72C-C856067FD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8992-CE1E-4FD4-8CA1-6F205C6489C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1D918-B0E8-949A-86D4-93FA32655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45711-4E4C-9B1E-2F77-74F4B7A14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6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TP3</a:t>
            </a:r>
            <a:br>
              <a:rPr lang="es-AR" dirty="0"/>
            </a:br>
            <a:r>
              <a:rPr lang="es-AR" dirty="0"/>
              <a:t>GRUPO 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B17A00-461D-D84A-A70A-7BC65F547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8325" y="3948953"/>
            <a:ext cx="2914650" cy="2387601"/>
          </a:xfrm>
        </p:spPr>
        <p:txBody>
          <a:bodyPr>
            <a:normAutofit/>
          </a:bodyPr>
          <a:lstStyle/>
          <a:p>
            <a:r>
              <a:rPr lang="es-AR" dirty="0"/>
              <a:t>Pirela, Moises</a:t>
            </a:r>
          </a:p>
          <a:p>
            <a:r>
              <a:rPr lang="es-AR" dirty="0"/>
              <a:t>Rodríguez, William</a:t>
            </a:r>
          </a:p>
          <a:p>
            <a:r>
              <a:rPr lang="es-AR" dirty="0"/>
              <a:t>Ruiz, Santiago</a:t>
            </a:r>
          </a:p>
          <a:p>
            <a:r>
              <a:rPr lang="es-AR" dirty="0"/>
              <a:t>Muñoz, Carlos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FEB5AF9-C409-2136-3F63-0FA455E467F7}"/>
              </a:ext>
            </a:extLst>
          </p:cNvPr>
          <p:cNvSpPr txBox="1">
            <a:spLocks/>
          </p:cNvSpPr>
          <p:nvPr/>
        </p:nvSpPr>
        <p:spPr>
          <a:xfrm>
            <a:off x="9914890" y="6523037"/>
            <a:ext cx="2914650" cy="51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2023-13-01</a:t>
            </a:r>
          </a:p>
        </p:txBody>
      </p:sp>
    </p:spTree>
    <p:extLst>
      <p:ext uri="{BB962C8B-B14F-4D97-AF65-F5344CB8AC3E}">
        <p14:creationId xmlns:p14="http://schemas.microsoft.com/office/powerpoint/2010/main" val="339452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3311F-A671-8467-425C-FCEBF60D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CC6FE4-5243-867B-D5F0-5EE6BFFE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Objetivo e Hipótesis nula William</a:t>
            </a:r>
          </a:p>
          <a:p>
            <a:r>
              <a:rPr lang="es-CO" dirty="0"/>
              <a:t>Descripción de </a:t>
            </a:r>
            <a:r>
              <a:rPr lang="es-CO" dirty="0" err="1"/>
              <a:t>Dataset</a:t>
            </a:r>
            <a:r>
              <a:rPr lang="es-CO" dirty="0"/>
              <a:t> Carlos</a:t>
            </a:r>
          </a:p>
          <a:p>
            <a:r>
              <a:rPr lang="es-CO" dirty="0"/>
              <a:t>Análisis y Limpieza Santiago</a:t>
            </a:r>
          </a:p>
          <a:p>
            <a:r>
              <a:rPr lang="es-CO" dirty="0"/>
              <a:t>Estrategias para “combatir” clases desbalanceadas</a:t>
            </a:r>
          </a:p>
          <a:p>
            <a:r>
              <a:rPr lang="es-CO" dirty="0"/>
              <a:t>Aplicación de modelos:</a:t>
            </a:r>
          </a:p>
          <a:p>
            <a:pPr lvl="1"/>
            <a:r>
              <a:rPr lang="es-CO" dirty="0"/>
              <a:t>Regresión Logística </a:t>
            </a:r>
            <a:r>
              <a:rPr lang="es-CO" dirty="0" err="1"/>
              <a:t>Moises</a:t>
            </a:r>
            <a:endParaRPr lang="es-CO" dirty="0"/>
          </a:p>
          <a:p>
            <a:pPr lvl="1"/>
            <a:r>
              <a:rPr lang="es-CO" dirty="0" err="1"/>
              <a:t>Naives</a:t>
            </a:r>
            <a:r>
              <a:rPr lang="es-CO" dirty="0"/>
              <a:t> Bayes Santiago</a:t>
            </a:r>
          </a:p>
          <a:p>
            <a:pPr lvl="1"/>
            <a:r>
              <a:rPr lang="es-CO" dirty="0"/>
              <a:t>KNN William Carlos </a:t>
            </a:r>
            <a:r>
              <a:rPr lang="es-CO" dirty="0" err="1"/>
              <a:t>Oversampling</a:t>
            </a:r>
            <a:r>
              <a:rPr lang="es-CO" dirty="0"/>
              <a:t> y </a:t>
            </a:r>
            <a:r>
              <a:rPr lang="es-CO" dirty="0" err="1"/>
              <a:t>subsampling</a:t>
            </a:r>
            <a:endParaRPr lang="es-CO" dirty="0"/>
          </a:p>
          <a:p>
            <a:r>
              <a:rPr lang="es-CO" dirty="0"/>
              <a:t>Conclusiones </a:t>
            </a:r>
            <a:r>
              <a:rPr lang="es-CO" dirty="0" err="1"/>
              <a:t>Moises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207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EEB7B-C38E-8305-1E7E-595D98C4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52"/>
            <a:ext cx="10515600" cy="1325563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B16483-F8BA-85BA-FB6A-867F5703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215"/>
            <a:ext cx="10515600" cy="975941"/>
          </a:xfrm>
        </p:spPr>
        <p:txBody>
          <a:bodyPr/>
          <a:lstStyle/>
          <a:p>
            <a:r>
              <a:rPr lang="es-MX" dirty="0"/>
              <a:t>El objetivo es entrenar un modelo de aprendizaje capaz de detectar casos de fraudes en las transacciones.</a:t>
            </a:r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2859DE0-D9C8-8F8F-4197-C7D96F7F21DE}"/>
              </a:ext>
            </a:extLst>
          </p:cNvPr>
          <p:cNvSpPr txBox="1">
            <a:spLocks/>
          </p:cNvSpPr>
          <p:nvPr/>
        </p:nvSpPr>
        <p:spPr>
          <a:xfrm>
            <a:off x="838200" y="23610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Hipótesis nula (HN)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7D70D76-62C9-368C-23BA-1BEB2F96A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3" t="1584" r="1855" b="5405"/>
          <a:stretch/>
        </p:blipFill>
        <p:spPr>
          <a:xfrm>
            <a:off x="548640" y="3589020"/>
            <a:ext cx="4168140" cy="3131820"/>
          </a:xfrm>
          <a:prstGeom prst="rect">
            <a:avLst/>
          </a:prstGeom>
        </p:spPr>
      </p:pic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73428903-5320-EE59-F329-ABF838110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51630"/>
              </p:ext>
            </p:extLst>
          </p:nvPr>
        </p:nvGraphicFramePr>
        <p:xfrm>
          <a:off x="6179820" y="4098154"/>
          <a:ext cx="37109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470">
                  <a:extLst>
                    <a:ext uri="{9D8B030D-6E8A-4147-A177-3AD203B41FA5}">
                      <a16:colId xmlns:a16="http://schemas.microsoft.com/office/drawing/2014/main" val="3074199161"/>
                    </a:ext>
                  </a:extLst>
                </a:gridCol>
                <a:gridCol w="1855470">
                  <a:extLst>
                    <a:ext uri="{9D8B030D-6E8A-4147-A177-3AD203B41FA5}">
                      <a16:colId xmlns:a16="http://schemas.microsoft.com/office/drawing/2014/main" val="429372647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Clases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9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 Fraude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Fraude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7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912597 (~ 90%)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87403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52824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85E5FDC1-3C92-8D20-A397-F578CA57C2E5}"/>
              </a:ext>
            </a:extLst>
          </p:cNvPr>
          <p:cNvSpPr txBox="1"/>
          <p:nvPr/>
        </p:nvSpPr>
        <p:spPr>
          <a:xfrm>
            <a:off x="6522721" y="5622232"/>
            <a:ext cx="22631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Valor a mejorar (HN) =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E1449E-0747-6815-6190-2ECE26A0A879}"/>
              </a:ext>
            </a:extLst>
          </p:cNvPr>
          <p:cNvSpPr txBox="1"/>
          <p:nvPr/>
        </p:nvSpPr>
        <p:spPr>
          <a:xfrm>
            <a:off x="9060182" y="5622232"/>
            <a:ext cx="69923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0,91  </a:t>
            </a:r>
          </a:p>
        </p:txBody>
      </p:sp>
    </p:spTree>
    <p:extLst>
      <p:ext uri="{BB962C8B-B14F-4D97-AF65-F5344CB8AC3E}">
        <p14:creationId xmlns:p14="http://schemas.microsoft.com/office/powerpoint/2010/main" val="64787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95E48-B262-F424-7FD0-4097805E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Descripción del </a:t>
            </a:r>
            <a:r>
              <a:rPr lang="es-CO" dirty="0" err="1"/>
              <a:t>Dataset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EB4567-989C-143E-BD64-3DE71E4E5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887"/>
            <a:ext cx="10515600" cy="469481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/>
              <a:t>Se seleccionó un </a:t>
            </a:r>
            <a:r>
              <a:rPr lang="es-MX" sz="1800" dirty="0" err="1"/>
              <a:t>dataset</a:t>
            </a:r>
            <a:r>
              <a:rPr lang="es-MX" sz="1800" dirty="0"/>
              <a:t>, de los disponibles en la página </a:t>
            </a:r>
            <a:r>
              <a:rPr lang="es-MX" sz="1800" dirty="0" err="1"/>
              <a:t>Kaggle</a:t>
            </a:r>
            <a:r>
              <a:rPr lang="es-MX" sz="1800" dirty="0"/>
              <a:t>, el cual se llama </a:t>
            </a:r>
            <a:r>
              <a:rPr lang="es-MX" sz="1800" i="1" dirty="0" err="1"/>
              <a:t>card_transdata</a:t>
            </a:r>
            <a:r>
              <a:rPr lang="es-MX" sz="1800" dirty="0"/>
              <a:t> el cual contiene información de transacciones con tarjetas de crédito.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/>
              <a:t>El </a:t>
            </a:r>
            <a:r>
              <a:rPr lang="es-MX" sz="1800" dirty="0" err="1"/>
              <a:t>dataset</a:t>
            </a:r>
            <a:r>
              <a:rPr lang="es-MX" sz="1800" dirty="0"/>
              <a:t> es un archivo de extensión </a:t>
            </a:r>
            <a:r>
              <a:rPr lang="es-MX" sz="1800" dirty="0" err="1"/>
              <a:t>csv</a:t>
            </a:r>
            <a:r>
              <a:rPr lang="es-MX" sz="1800" dirty="0"/>
              <a:t> y consta de 8 columnas. Descritas a continuación: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Distance_from_home</a:t>
            </a:r>
            <a:r>
              <a:rPr lang="es-MX" sz="1800" dirty="0"/>
              <a:t>: la distancia desde casa respecto a donde ocurrió la transacción.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Distance_from_last_transaction</a:t>
            </a:r>
            <a:r>
              <a:rPr lang="es-MX" sz="1800" dirty="0"/>
              <a:t>: indica la distancia entre el punto de la transacción con respecto a la última transacción registrada.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Radio_to_median_purchase_price</a:t>
            </a:r>
            <a:r>
              <a:rPr lang="es-MX" sz="1800" dirty="0"/>
              <a:t>: es la relación entre el monto de la transacción y el precio medio de compra del cliente.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Repeat_retailer</a:t>
            </a:r>
            <a:r>
              <a:rPr lang="es-MX" sz="1800" dirty="0"/>
              <a:t>: Es una variable </a:t>
            </a:r>
            <a:r>
              <a:rPr lang="es-MX" sz="1800" dirty="0" err="1"/>
              <a:t>dummy</a:t>
            </a:r>
            <a:r>
              <a:rPr lang="es-MX" sz="1800" dirty="0"/>
              <a:t> indica con 1 si la transacción se realizó desde el mismo minorista y con 0 si no.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Used_chip</a:t>
            </a:r>
            <a:r>
              <a:rPr lang="es-MX" sz="1800" dirty="0"/>
              <a:t>: En esta columna </a:t>
            </a:r>
            <a:r>
              <a:rPr lang="es-MX" sz="1800" dirty="0" err="1"/>
              <a:t>dummy</a:t>
            </a:r>
            <a:r>
              <a:rPr lang="es-MX" sz="1800" dirty="0"/>
              <a:t> se indica con 1 si en la transacción se utilizó el chip de la tarjeta de crédito y con 0 si no se utilizó.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Used_pin_number</a:t>
            </a:r>
            <a:r>
              <a:rPr lang="es-MX" sz="1800" dirty="0"/>
              <a:t>: En este campo </a:t>
            </a:r>
            <a:r>
              <a:rPr lang="es-MX" sz="1800" dirty="0" err="1"/>
              <a:t>dummy</a:t>
            </a:r>
            <a:r>
              <a:rPr lang="es-MX" sz="1800" dirty="0"/>
              <a:t> se señala con 1 si en la transacción se usó el número de pin y con 0 en caso contrario.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Online_order</a:t>
            </a:r>
            <a:r>
              <a:rPr lang="es-MX" sz="1800" dirty="0"/>
              <a:t>: En esta variable </a:t>
            </a:r>
            <a:r>
              <a:rPr lang="es-MX" sz="1800" dirty="0" err="1"/>
              <a:t>dummy</a:t>
            </a:r>
            <a:r>
              <a:rPr lang="es-MX" sz="1800" dirty="0"/>
              <a:t> se indica con 1 si la transacción corresponde a un pedido en línea y 0 si no fue así.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Fraud</a:t>
            </a:r>
            <a:r>
              <a:rPr lang="es-MX" sz="1800" dirty="0"/>
              <a:t>: Es la variable </a:t>
            </a:r>
            <a:r>
              <a:rPr lang="es-MX" sz="1800" i="1" dirty="0"/>
              <a:t>target</a:t>
            </a:r>
            <a:r>
              <a:rPr lang="es-MX" sz="1800" dirty="0"/>
              <a:t>, indica si la transacción fue identificada como fraude o no, al igual que las columnas anteriores con los valores 1 para los casos fraude y 0 para los no fraude.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71238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9238B-1583-8658-D04B-87592F85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y limpieza del </a:t>
            </a:r>
            <a:r>
              <a:rPr lang="es-CO" dirty="0" err="1"/>
              <a:t>dataset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A2AD44-493A-B053-C327-9875DC78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648"/>
          </a:xfrm>
        </p:spPr>
        <p:txBody>
          <a:bodyPr/>
          <a:lstStyle/>
          <a:p>
            <a:r>
              <a:rPr lang="es-CO" dirty="0"/>
              <a:t>El </a:t>
            </a:r>
            <a:r>
              <a:rPr lang="es-CO" dirty="0" err="1"/>
              <a:t>dataframe</a:t>
            </a:r>
            <a:r>
              <a:rPr lang="es-CO" dirty="0"/>
              <a:t> no cuenta con valores nulos.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D5B38D-6184-675A-F55A-B3EE510F2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63" y="2323487"/>
            <a:ext cx="7601528" cy="416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7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DBD7A-F245-1EF8-8C76-362314EC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702C1E-6BA9-4332-1040-8624BF026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una población de 1000000 de transacciones, 87.403 son etiquetadas como casos de fraude. Representan aproximadamente el 9% de las muestras.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9849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6020E7-C9E2-FC7F-7A7B-D27F9EC84911}"/>
              </a:ext>
            </a:extLst>
          </p:cNvPr>
          <p:cNvSpPr txBox="1">
            <a:spLocks/>
          </p:cNvSpPr>
          <p:nvPr/>
        </p:nvSpPr>
        <p:spPr>
          <a:xfrm>
            <a:off x="828040" y="192405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Estrategias para “combatir” clases desbalanceadas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027A6F-0F3A-516B-58B8-3DD6E0B6031C}"/>
              </a:ext>
            </a:extLst>
          </p:cNvPr>
          <p:cNvSpPr txBox="1"/>
          <p:nvPr/>
        </p:nvSpPr>
        <p:spPr>
          <a:xfrm>
            <a:off x="358140" y="983913"/>
            <a:ext cx="1015746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effectLst/>
              </a:rPr>
              <a:t>1. </a:t>
            </a:r>
            <a:r>
              <a:rPr lang="en-US" sz="2600" dirty="0" err="1">
                <a:effectLst/>
              </a:rPr>
              <a:t>Penalización</a:t>
            </a:r>
            <a:r>
              <a:rPr lang="en-US" sz="2600" dirty="0">
                <a:effectLst/>
              </a:rPr>
              <a:t> de </a:t>
            </a:r>
            <a:r>
              <a:rPr lang="en-US" sz="2600" dirty="0" err="1">
                <a:effectLst/>
              </a:rPr>
              <a:t>clase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mayoritaria</a:t>
            </a:r>
            <a:r>
              <a:rPr lang="en-US" sz="2600" dirty="0">
                <a:effectLst/>
              </a:rPr>
              <a:t> (</a:t>
            </a:r>
            <a:r>
              <a:rPr lang="en-US" sz="2600" dirty="0" err="1">
                <a:effectLst/>
              </a:rPr>
              <a:t>Compensación</a:t>
            </a:r>
            <a:r>
              <a:rPr lang="en-US" sz="2600" dirty="0">
                <a:effectLst/>
              </a:rPr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58630C-351D-E492-D442-3A2A6A762DD0}"/>
              </a:ext>
            </a:extLst>
          </p:cNvPr>
          <p:cNvSpPr txBox="1"/>
          <p:nvPr/>
        </p:nvSpPr>
        <p:spPr>
          <a:xfrm>
            <a:off x="6725920" y="2211469"/>
            <a:ext cx="526288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Ajusta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los</a:t>
            </a:r>
            <a:r>
              <a:rPr lang="en-US" b="1" dirty="0">
                <a:solidFill>
                  <a:schemeClr val="bg1"/>
                </a:solidFill>
              </a:rPr>
              <a:t> pesos </a:t>
            </a:r>
            <a:r>
              <a:rPr lang="en-US" b="1" dirty="0" err="1">
                <a:solidFill>
                  <a:schemeClr val="bg1"/>
                </a:solidFill>
              </a:rPr>
              <a:t>inversamente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proporcional</a:t>
            </a:r>
            <a:r>
              <a:rPr lang="en-US" b="1" dirty="0">
                <a:solidFill>
                  <a:schemeClr val="bg1"/>
                </a:solidFill>
              </a:rPr>
              <a:t> a las </a:t>
            </a:r>
            <a:r>
              <a:rPr lang="en-US" b="1" dirty="0" err="1">
                <a:solidFill>
                  <a:schemeClr val="bg1"/>
                </a:solidFill>
              </a:rPr>
              <a:t>frecuencias</a:t>
            </a:r>
            <a:r>
              <a:rPr lang="en-US" b="1" dirty="0">
                <a:solidFill>
                  <a:schemeClr val="bg1"/>
                </a:solidFill>
              </a:rPr>
              <a:t> de </a:t>
            </a:r>
            <a:r>
              <a:rPr lang="en-US" b="1" dirty="0" err="1">
                <a:solidFill>
                  <a:schemeClr val="bg1"/>
                </a:solidFill>
              </a:rPr>
              <a:t>clases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7239B1-5F15-E4ED-22F3-2BE02174312E}"/>
              </a:ext>
            </a:extLst>
          </p:cNvPr>
          <p:cNvSpPr txBox="1"/>
          <p:nvPr/>
        </p:nvSpPr>
        <p:spPr>
          <a:xfrm>
            <a:off x="358140" y="2349969"/>
            <a:ext cx="3398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class_weight</a:t>
            </a:r>
            <a:r>
              <a:rPr lang="en-US" sz="2400" dirty="0"/>
              <a:t> = ‘balanced’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54A342DB-419D-410E-6174-311367379740}"/>
              </a:ext>
            </a:extLst>
          </p:cNvPr>
          <p:cNvSpPr/>
          <p:nvPr/>
        </p:nvSpPr>
        <p:spPr>
          <a:xfrm>
            <a:off x="4297680" y="2378826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23946E-036B-1C32-B9D4-A602151D81AC}"/>
              </a:ext>
            </a:extLst>
          </p:cNvPr>
          <p:cNvSpPr txBox="1"/>
          <p:nvPr/>
        </p:nvSpPr>
        <p:spPr>
          <a:xfrm>
            <a:off x="358140" y="17931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Logistic Regression</a:t>
            </a:r>
            <a:endParaRPr lang="en-US" sz="2400" dirty="0">
              <a:effectLst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20ACDC1-5217-9DC5-1849-0215D6180D61}"/>
              </a:ext>
            </a:extLst>
          </p:cNvPr>
          <p:cNvSpPr txBox="1"/>
          <p:nvPr/>
        </p:nvSpPr>
        <p:spPr>
          <a:xfrm>
            <a:off x="284480" y="4015771"/>
            <a:ext cx="1190752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2</a:t>
            </a:r>
            <a:r>
              <a:rPr lang="en-US" sz="2600" dirty="0">
                <a:effectLst/>
              </a:rPr>
              <a:t>. </a:t>
            </a:r>
            <a:r>
              <a:rPr lang="es-ES" sz="2600" dirty="0" err="1">
                <a:effectLst/>
              </a:rPr>
              <a:t>Subsampling</a:t>
            </a:r>
            <a:r>
              <a:rPr lang="es-ES" sz="2600" dirty="0">
                <a:effectLst/>
              </a:rPr>
              <a:t> en la clase mayoritaria </a:t>
            </a:r>
            <a:r>
              <a:rPr lang="en-US" sz="2600" dirty="0">
                <a:effectLst/>
              </a:rPr>
              <a:t>(</a:t>
            </a:r>
            <a:r>
              <a:rPr lang="en-US" sz="2600" dirty="0" err="1">
                <a:effectLst/>
              </a:rPr>
              <a:t>Undersamplin</a:t>
            </a:r>
            <a:r>
              <a:rPr lang="en-US" sz="2600" dirty="0" err="1"/>
              <a:t>g</a:t>
            </a:r>
            <a:r>
              <a:rPr lang="en-US" sz="2600" dirty="0"/>
              <a:t> </a:t>
            </a:r>
            <a:r>
              <a:rPr lang="en-US" sz="2600" dirty="0" err="1"/>
              <a:t>sobre</a:t>
            </a:r>
            <a:r>
              <a:rPr lang="en-US" sz="2600" dirty="0"/>
              <a:t> la </a:t>
            </a:r>
            <a:r>
              <a:rPr lang="en-US" sz="2600" dirty="0" err="1"/>
              <a:t>clase</a:t>
            </a:r>
            <a:r>
              <a:rPr lang="en-US" sz="2600" dirty="0"/>
              <a:t> </a:t>
            </a:r>
            <a:r>
              <a:rPr lang="en-US" sz="2600" dirty="0" err="1"/>
              <a:t>mayoritaria</a:t>
            </a:r>
            <a:r>
              <a:rPr lang="en-US" sz="2600" dirty="0">
                <a:effectLst/>
              </a:rPr>
              <a:t>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ED49229-C0A6-02B9-8EEB-4ECDC3BD743E}"/>
              </a:ext>
            </a:extLst>
          </p:cNvPr>
          <p:cNvSpPr txBox="1"/>
          <p:nvPr/>
        </p:nvSpPr>
        <p:spPr>
          <a:xfrm>
            <a:off x="6644640" y="4711878"/>
            <a:ext cx="526288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Disminuye</a:t>
            </a:r>
            <a:r>
              <a:rPr lang="en-US" b="1" dirty="0">
                <a:solidFill>
                  <a:schemeClr val="bg1"/>
                </a:solidFill>
              </a:rPr>
              <a:t> la </a:t>
            </a:r>
            <a:r>
              <a:rPr lang="en-US" b="1" dirty="0" err="1">
                <a:solidFill>
                  <a:schemeClr val="bg1"/>
                </a:solidFill>
              </a:rPr>
              <a:t>clase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mayoritaria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seleccionando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muestras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cercanas</a:t>
            </a:r>
            <a:r>
              <a:rPr lang="en-US" b="1" dirty="0">
                <a:solidFill>
                  <a:schemeClr val="bg1"/>
                </a:solidFill>
              </a:rPr>
              <a:t> para </a:t>
            </a:r>
            <a:r>
              <a:rPr lang="en-US" b="1" dirty="0" err="1">
                <a:solidFill>
                  <a:schemeClr val="bg1"/>
                </a:solidFill>
              </a:rPr>
              <a:t>eliminar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4A842CFE-7465-77C3-36BD-69F485D89FBD}"/>
              </a:ext>
            </a:extLst>
          </p:cNvPr>
          <p:cNvSpPr/>
          <p:nvPr/>
        </p:nvSpPr>
        <p:spPr>
          <a:xfrm>
            <a:off x="4025900" y="4870967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8BFCCA-1AFF-F2AC-7892-1D18CB211B96}"/>
              </a:ext>
            </a:extLst>
          </p:cNvPr>
          <p:cNvSpPr txBox="1"/>
          <p:nvPr/>
        </p:nvSpPr>
        <p:spPr>
          <a:xfrm>
            <a:off x="276860" y="4870967"/>
            <a:ext cx="273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NearMiss</a:t>
            </a:r>
            <a:r>
              <a:rPr lang="en-US" dirty="0"/>
              <a:t> (</a:t>
            </a:r>
            <a:r>
              <a:rPr lang="en-US" dirty="0" err="1"/>
              <a:t>n_neighbors</a:t>
            </a:r>
            <a:r>
              <a:rPr lang="en-US" dirty="0"/>
              <a:t>)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706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6020E7-C9E2-FC7F-7A7B-D27F9EC84911}"/>
              </a:ext>
            </a:extLst>
          </p:cNvPr>
          <p:cNvSpPr txBox="1">
            <a:spLocks/>
          </p:cNvSpPr>
          <p:nvPr/>
        </p:nvSpPr>
        <p:spPr>
          <a:xfrm>
            <a:off x="828040" y="192405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Estrategias para “combatir” clases desbalanceadas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BF7BDA8-6E0E-D4A3-6F8C-57206524322E}"/>
              </a:ext>
            </a:extLst>
          </p:cNvPr>
          <p:cNvSpPr txBox="1"/>
          <p:nvPr/>
        </p:nvSpPr>
        <p:spPr>
          <a:xfrm>
            <a:off x="307340" y="1063515"/>
            <a:ext cx="10157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3. </a:t>
            </a:r>
            <a:r>
              <a:rPr lang="es-ES" dirty="0" err="1">
                <a:effectLst/>
              </a:rPr>
              <a:t>Oversampling</a:t>
            </a:r>
            <a:r>
              <a:rPr lang="es-ES" dirty="0">
                <a:effectLst/>
              </a:rPr>
              <a:t> en la clase minoritaria</a:t>
            </a:r>
            <a:endParaRPr lang="en-US" dirty="0">
              <a:effectLst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C2A067C-CBBE-5AB1-DCB5-3954B7A0803C}"/>
              </a:ext>
            </a:extLst>
          </p:cNvPr>
          <p:cNvSpPr txBox="1"/>
          <p:nvPr/>
        </p:nvSpPr>
        <p:spPr>
          <a:xfrm>
            <a:off x="6675120" y="1668212"/>
            <a:ext cx="5262880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Creación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muestras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sintéticas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en</a:t>
            </a:r>
            <a:r>
              <a:rPr lang="en-US" b="1" dirty="0">
                <a:solidFill>
                  <a:schemeClr val="bg1"/>
                </a:solidFill>
              </a:rPr>
              <a:t> la </a:t>
            </a:r>
            <a:r>
              <a:rPr lang="en-US" b="1" dirty="0" err="1">
                <a:solidFill>
                  <a:schemeClr val="bg1"/>
                </a:solidFill>
              </a:rPr>
              <a:t>clase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minoritaria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DE0C5B50-75AE-82A2-6ED3-59715019CFCB}"/>
              </a:ext>
            </a:extLst>
          </p:cNvPr>
          <p:cNvSpPr/>
          <p:nvPr/>
        </p:nvSpPr>
        <p:spPr>
          <a:xfrm>
            <a:off x="4056380" y="1668212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EF7D979-7053-7FB5-A8E6-886EEA764249}"/>
              </a:ext>
            </a:extLst>
          </p:cNvPr>
          <p:cNvSpPr txBox="1"/>
          <p:nvPr/>
        </p:nvSpPr>
        <p:spPr>
          <a:xfrm>
            <a:off x="307340" y="1736140"/>
            <a:ext cx="2496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RandomOverSample</a:t>
            </a:r>
            <a:r>
              <a:rPr lang="en-US" dirty="0"/>
              <a:t>  </a:t>
            </a:r>
            <a:endParaRPr lang="en-US" dirty="0">
              <a:effectLst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76EEBDD-B834-CBB3-1DC9-9D191A6DE242}"/>
              </a:ext>
            </a:extLst>
          </p:cNvPr>
          <p:cNvSpPr txBox="1"/>
          <p:nvPr/>
        </p:nvSpPr>
        <p:spPr>
          <a:xfrm>
            <a:off x="388620" y="21635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Sampling_strategy</a:t>
            </a:r>
            <a:r>
              <a:rPr lang="en-US" dirty="0"/>
              <a:t> = 0.5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200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514</Words>
  <Application>Microsoft Office PowerPoint</Application>
  <PresentationFormat>Panorámica</PresentationFormat>
  <Paragraphs>55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TP3 GRUPO 12</vt:lpstr>
      <vt:lpstr>Contenido</vt:lpstr>
      <vt:lpstr>Objetivo</vt:lpstr>
      <vt:lpstr>Descripción del Dataset</vt:lpstr>
      <vt:lpstr>Análisis y limpieza del dataset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Ruiz Zuluaga</dc:creator>
  <cp:lastModifiedBy>Moises Pirela</cp:lastModifiedBy>
  <cp:revision>4</cp:revision>
  <dcterms:created xsi:type="dcterms:W3CDTF">2022-12-04T21:25:30Z</dcterms:created>
  <dcterms:modified xsi:type="dcterms:W3CDTF">2023-01-11T15:19:26Z</dcterms:modified>
</cp:coreProperties>
</file>