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308" r:id="rId5"/>
    <p:sldId id="309" r:id="rId6"/>
    <p:sldId id="289" r:id="rId7"/>
    <p:sldId id="294" r:id="rId8"/>
    <p:sldId id="295" r:id="rId9"/>
    <p:sldId id="290" r:id="rId10"/>
    <p:sldId id="292" r:id="rId11"/>
    <p:sldId id="296" r:id="rId12"/>
    <p:sldId id="304" r:id="rId13"/>
    <p:sldId id="305" r:id="rId14"/>
    <p:sldId id="306" r:id="rId15"/>
    <p:sldId id="297" r:id="rId16"/>
    <p:sldId id="298" r:id="rId17"/>
    <p:sldId id="300" r:id="rId18"/>
    <p:sldId id="301" r:id="rId19"/>
    <p:sldId id="303" r:id="rId20"/>
    <p:sldId id="312" r:id="rId21"/>
    <p:sldId id="313" r:id="rId22"/>
    <p:sldId id="314" r:id="rId23"/>
    <p:sldId id="291" r:id="rId24"/>
    <p:sldId id="310" r:id="rId25"/>
    <p:sldId id="311" r:id="rId26"/>
    <p:sldId id="307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F4D96-0FF0-45CC-89CC-9982CBE5BBE2}" v="70" dt="2023-01-12T19:02:20.203"/>
    <p1510:client id="{7F11262A-6660-46AD-B94E-64ABBD109E82}" v="1" dt="2023-01-12T23:34:44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7C1B36EE-C744-40C8-B6F7-C0715F002048}"/>
    <pc:docChg chg="modSld">
      <pc:chgData name="Moises Pirela" userId="a07275d2963e6567" providerId="LiveId" clId="{7C1B36EE-C744-40C8-B6F7-C0715F002048}" dt="2022-12-04T22:54:13.017" v="6" actId="1036"/>
      <pc:docMkLst>
        <pc:docMk/>
      </pc:docMkLst>
      <pc:sldChg chg="addSp modSp mod">
        <pc:chgData name="Moises Pirela" userId="a07275d2963e6567" providerId="LiveId" clId="{7C1B36EE-C744-40C8-B6F7-C0715F002048}" dt="2022-12-04T22:54:13.017" v="6" actId="1036"/>
        <pc:sldMkLst>
          <pc:docMk/>
          <pc:sldMk cId="3394526084" sldId="256"/>
        </pc:sldMkLst>
        <pc:spChg chg="add mod">
          <ac:chgData name="Moises Pirela" userId="a07275d2963e6567" providerId="LiveId" clId="{7C1B36EE-C744-40C8-B6F7-C0715F002048}" dt="2022-12-04T22:54:13.017" v="6" actId="1036"/>
          <ac:spMkLst>
            <pc:docMk/>
            <pc:sldMk cId="3394526084" sldId="256"/>
            <ac:spMk id="5" creationId="{036B4F47-1C51-296F-1715-399BF0F7C0E1}"/>
          </ac:spMkLst>
        </pc:spChg>
      </pc:sldChg>
    </pc:docChg>
  </pc:docChgLst>
  <pc:docChgLst>
    <pc:chgData name="Moises Pirela" userId="a07275d2963e6567" providerId="LiveId" clId="{7F11262A-6660-46AD-B94E-64ABBD109E82}"/>
    <pc:docChg chg="addSld modSld">
      <pc:chgData name="Moises Pirela" userId="a07275d2963e6567" providerId="LiveId" clId="{7F11262A-6660-46AD-B94E-64ABBD109E82}" dt="2023-01-12T23:35:07.303" v="12" actId="20577"/>
      <pc:docMkLst>
        <pc:docMk/>
      </pc:docMkLst>
      <pc:sldChg chg="modSp add mod">
        <pc:chgData name="Moises Pirela" userId="a07275d2963e6567" providerId="LiveId" clId="{7F11262A-6660-46AD-B94E-64ABBD109E82}" dt="2023-01-12T23:34:51.151" v="4" actId="20577"/>
        <pc:sldMkLst>
          <pc:docMk/>
          <pc:sldMk cId="1967670935" sldId="312"/>
        </pc:sldMkLst>
        <pc:spChg chg="mod">
          <ac:chgData name="Moises Pirela" userId="a07275d2963e6567" providerId="LiveId" clId="{7F11262A-6660-46AD-B94E-64ABBD109E82}" dt="2023-01-12T23:34:51.151" v="4" actId="20577"/>
          <ac:spMkLst>
            <pc:docMk/>
            <pc:sldMk cId="1967670935" sldId="312"/>
            <ac:spMk id="4" creationId="{53A1716B-3977-2919-6710-44DBC7C30EA5}"/>
          </ac:spMkLst>
        </pc:spChg>
      </pc:sldChg>
      <pc:sldChg chg="modSp add mod">
        <pc:chgData name="Moises Pirela" userId="a07275d2963e6567" providerId="LiveId" clId="{7F11262A-6660-46AD-B94E-64ABBD109E82}" dt="2023-01-12T23:34:55.615" v="6" actId="20577"/>
        <pc:sldMkLst>
          <pc:docMk/>
          <pc:sldMk cId="1402079783" sldId="313"/>
        </pc:sldMkLst>
        <pc:spChg chg="mod">
          <ac:chgData name="Moises Pirela" userId="a07275d2963e6567" providerId="LiveId" clId="{7F11262A-6660-46AD-B94E-64ABBD109E82}" dt="2023-01-12T23:34:55.615" v="6" actId="20577"/>
          <ac:spMkLst>
            <pc:docMk/>
            <pc:sldMk cId="1402079783" sldId="313"/>
            <ac:spMk id="4" creationId="{53A1716B-3977-2919-6710-44DBC7C30EA5}"/>
          </ac:spMkLst>
        </pc:spChg>
      </pc:sldChg>
      <pc:sldChg chg="modSp add mod">
        <pc:chgData name="Moises Pirela" userId="a07275d2963e6567" providerId="LiveId" clId="{7F11262A-6660-46AD-B94E-64ABBD109E82}" dt="2023-01-12T23:35:07.303" v="12" actId="20577"/>
        <pc:sldMkLst>
          <pc:docMk/>
          <pc:sldMk cId="837410839" sldId="314"/>
        </pc:sldMkLst>
        <pc:spChg chg="mod">
          <ac:chgData name="Moises Pirela" userId="a07275d2963e6567" providerId="LiveId" clId="{7F11262A-6660-46AD-B94E-64ABBD109E82}" dt="2023-01-12T23:35:07.303" v="12" actId="20577"/>
          <ac:spMkLst>
            <pc:docMk/>
            <pc:sldMk cId="837410839" sldId="314"/>
            <ac:spMk id="4" creationId="{53A1716B-3977-2919-6710-44DBC7C30EA5}"/>
          </ac:spMkLst>
        </pc:spChg>
        <pc:spChg chg="mod">
          <ac:chgData name="Moises Pirela" userId="a07275d2963e6567" providerId="LiveId" clId="{7F11262A-6660-46AD-B94E-64ABBD109E82}" dt="2023-01-12T23:35:00.749" v="8" actId="20577"/>
          <ac:spMkLst>
            <pc:docMk/>
            <pc:sldMk cId="837410839" sldId="314"/>
            <ac:spMk id="11" creationId="{A6E57B31-226E-71D7-4F03-EE5E96B78CF3}"/>
          </ac:spMkLst>
        </pc:spChg>
      </pc:sldChg>
    </pc:docChg>
  </pc:docChgLst>
  <pc:docChgLst>
    <pc:chgData name="Moises Pirela" userId="a07275d2963e6567" providerId="LiveId" clId="{930E4540-302B-49A4-9330-3D1412466C29}"/>
    <pc:docChg chg="undo custSel addSld delSld modSld">
      <pc:chgData name="Moises Pirela" userId="a07275d2963e6567" providerId="LiveId" clId="{930E4540-302B-49A4-9330-3D1412466C29}" dt="2023-01-11T19:56:02.841" v="1911" actId="6549"/>
      <pc:docMkLst>
        <pc:docMk/>
      </pc:docMkLst>
      <pc:sldChg chg="modSp mod">
        <pc:chgData name="Moises Pirela" userId="a07275d2963e6567" providerId="LiveId" clId="{930E4540-302B-49A4-9330-3D1412466C29}" dt="2023-01-11T14:46:51.777" v="395" actId="20577"/>
        <pc:sldMkLst>
          <pc:docMk/>
          <pc:sldMk cId="2662076897" sldId="285"/>
        </pc:sldMkLst>
        <pc:spChg chg="mod">
          <ac:chgData name="Moises Pirela" userId="a07275d2963e6567" providerId="LiveId" clId="{930E4540-302B-49A4-9330-3D1412466C29}" dt="2023-01-11T14:46:51.777" v="395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addSp delSp modSp mod">
        <pc:chgData name="Moises Pirela" userId="a07275d2963e6567" providerId="LiveId" clId="{930E4540-302B-49A4-9330-3D1412466C29}" dt="2023-01-11T14:21:22.913" v="218" actId="207"/>
        <pc:sldMkLst>
          <pc:docMk/>
          <pc:sldMk cId="647871747" sldId="287"/>
        </pc:sldMkLst>
        <pc:spChg chg="mod">
          <ac:chgData name="Moises Pirela" userId="a07275d2963e6567" providerId="LiveId" clId="{930E4540-302B-49A4-9330-3D1412466C29}" dt="2023-01-11T14:11:05.145" v="48" actId="1076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Moises Pirela" userId="a07275d2963e6567" providerId="LiveId" clId="{930E4540-302B-49A4-9330-3D1412466C29}" dt="2023-01-11T14:11:01.858" v="47" actId="1076"/>
          <ac:spMkLst>
            <pc:docMk/>
            <pc:sldMk cId="647871747" sldId="287"/>
            <ac:spMk id="3" creationId="{9AB16483-F8BA-85BA-FB6A-867F5703FF20}"/>
          </ac:spMkLst>
        </pc:spChg>
        <pc:spChg chg="add mod">
          <ac:chgData name="Moises Pirela" userId="a07275d2963e6567" providerId="LiveId" clId="{930E4540-302B-49A4-9330-3D1412466C29}" dt="2023-01-11T14:20:13.665" v="201" actId="20577"/>
          <ac:spMkLst>
            <pc:docMk/>
            <pc:sldMk cId="647871747" sldId="287"/>
            <ac:spMk id="4" creationId="{82859DE0-D9C8-8F8F-4197-C7D96F7F21DE}"/>
          </ac:spMkLst>
        </pc:spChg>
        <pc:spChg chg="add del mod">
          <ac:chgData name="Moises Pirela" userId="a07275d2963e6567" providerId="LiveId" clId="{930E4540-302B-49A4-9330-3D1412466C29}" dt="2023-01-11T14:18:30.301" v="155" actId="478"/>
          <ac:spMkLst>
            <pc:docMk/>
            <pc:sldMk cId="647871747" sldId="287"/>
            <ac:spMk id="5" creationId="{708AA500-5CB8-7DC1-FB29-892814D7BE76}"/>
          </ac:spMkLst>
        </pc:spChg>
        <pc:spChg chg="add mod">
          <ac:chgData name="Moises Pirela" userId="a07275d2963e6567" providerId="LiveId" clId="{930E4540-302B-49A4-9330-3D1412466C29}" dt="2023-01-11T14:21:22.913" v="218" actId="207"/>
          <ac:spMkLst>
            <pc:docMk/>
            <pc:sldMk cId="647871747" sldId="287"/>
            <ac:spMk id="11" creationId="{85E5FDC1-3C92-8D20-A397-F578CA57C2E5}"/>
          </ac:spMkLst>
        </pc:spChg>
        <pc:spChg chg="add mod">
          <ac:chgData name="Moises Pirela" userId="a07275d2963e6567" providerId="LiveId" clId="{930E4540-302B-49A4-9330-3D1412466C29}" dt="2023-01-11T14:21:06.115" v="216" actId="1076"/>
          <ac:spMkLst>
            <pc:docMk/>
            <pc:sldMk cId="647871747" sldId="287"/>
            <ac:spMk id="12" creationId="{CCE1449E-0747-6815-6190-2ECE26A0A879}"/>
          </ac:spMkLst>
        </pc:spChg>
        <pc:graphicFrameChg chg="add mod modGraphic">
          <ac:chgData name="Moises Pirela" userId="a07275d2963e6567" providerId="LiveId" clId="{930E4540-302B-49A4-9330-3D1412466C29}" dt="2023-01-11T14:19:41.315" v="159" actId="1076"/>
          <ac:graphicFrameMkLst>
            <pc:docMk/>
            <pc:sldMk cId="647871747" sldId="287"/>
            <ac:graphicFrameMk id="8" creationId="{73428903-5320-EE59-F329-ABF8381100CE}"/>
          </ac:graphicFrameMkLst>
        </pc:graphicFrameChg>
        <pc:picChg chg="add mod modCrop">
          <ac:chgData name="Moises Pirela" userId="a07275d2963e6567" providerId="LiveId" clId="{930E4540-302B-49A4-9330-3D1412466C29}" dt="2023-01-11T14:19:09.229" v="157" actId="1076"/>
          <ac:picMkLst>
            <pc:docMk/>
            <pc:sldMk cId="647871747" sldId="287"/>
            <ac:picMk id="7" creationId="{27D70D76-62C9-368C-23BA-1BEB2F96A6E9}"/>
          </ac:picMkLst>
        </pc:picChg>
        <pc:picChg chg="add del mod">
          <ac:chgData name="Moises Pirela" userId="a07275d2963e6567" providerId="LiveId" clId="{930E4540-302B-49A4-9330-3D1412466C29}" dt="2023-01-11T14:19:34.570" v="158" actId="478"/>
          <ac:picMkLst>
            <pc:docMk/>
            <pc:sldMk cId="647871747" sldId="287"/>
            <ac:picMk id="10" creationId="{59DD85FF-3EF8-D938-366E-3DA244CF9E23}"/>
          </ac:picMkLst>
        </pc:picChg>
      </pc:sldChg>
      <pc:sldChg chg="addSp delSp modSp new mod">
        <pc:chgData name="Moises Pirela" userId="a07275d2963e6567" providerId="LiveId" clId="{930E4540-302B-49A4-9330-3D1412466C29}" dt="2023-01-11T18:07:32.345" v="1607" actId="20577"/>
        <pc:sldMkLst>
          <pc:docMk/>
          <pc:sldMk cId="2857062487" sldId="290"/>
        </pc:sldMkLst>
        <pc:spChg chg="add del mod">
          <ac:chgData name="Moises Pirela" userId="a07275d2963e6567" providerId="LiveId" clId="{930E4540-302B-49A4-9330-3D1412466C29}" dt="2023-01-11T14:47:42.440" v="403" actId="478"/>
          <ac:spMkLst>
            <pc:docMk/>
            <pc:sldMk cId="2857062487" sldId="290"/>
            <ac:spMk id="2" creationId="{F92C53CA-6D91-F65E-63B5-D8AC0B6BF352}"/>
          </ac:spMkLst>
        </pc:spChg>
        <pc:spChg chg="add del mod">
          <ac:chgData name="Moises Pirela" userId="a07275d2963e6567" providerId="LiveId" clId="{930E4540-302B-49A4-9330-3D1412466C29}" dt="2023-01-11T14:48:23.688" v="405" actId="478"/>
          <ac:spMkLst>
            <pc:docMk/>
            <pc:sldMk cId="2857062487" sldId="290"/>
            <ac:spMk id="4" creationId="{B1F21B6A-67E6-7D8C-EC91-BDDC41CA0A5A}"/>
          </ac:spMkLst>
        </pc:spChg>
        <pc:spChg chg="add mod">
          <ac:chgData name="Moises Pirela" userId="a07275d2963e6567" providerId="LiveId" clId="{930E4540-302B-49A4-9330-3D1412466C29}" dt="2023-01-11T14:49:02.950" v="408" actId="1076"/>
          <ac:spMkLst>
            <pc:docMk/>
            <pc:sldMk cId="2857062487" sldId="290"/>
            <ac:spMk id="5" creationId="{8A6020E7-C9E2-FC7F-7A7B-D27F9EC84911}"/>
          </ac:spMkLst>
        </pc:spChg>
        <pc:spChg chg="add mod">
          <ac:chgData name="Moises Pirela" userId="a07275d2963e6567" providerId="LiveId" clId="{930E4540-302B-49A4-9330-3D1412466C29}" dt="2023-01-11T15:19:01.196" v="1480" actId="255"/>
          <ac:spMkLst>
            <pc:docMk/>
            <pc:sldMk cId="2857062487" sldId="290"/>
            <ac:spMk id="9" creationId="{9A027A6F-0F3A-516B-58B8-3DD6E0B6031C}"/>
          </ac:spMkLst>
        </pc:spChg>
        <pc:spChg chg="add mod">
          <ac:chgData name="Moises Pirela" userId="a07275d2963e6567" providerId="LiveId" clId="{930E4540-302B-49A4-9330-3D1412466C29}" dt="2023-01-11T15:18:35.626" v="1475" actId="1076"/>
          <ac:spMkLst>
            <pc:docMk/>
            <pc:sldMk cId="2857062487" sldId="290"/>
            <ac:spMk id="10" creationId="{FC58630C-351D-E492-D442-3A2A6A762DD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2" creationId="{C07239B1-5F15-E4ED-22F3-2BE02174312E}"/>
          </ac:spMkLst>
        </pc:spChg>
        <pc:spChg chg="add mod">
          <ac:chgData name="Moises Pirela" userId="a07275d2963e6567" providerId="LiveId" clId="{930E4540-302B-49A4-9330-3D1412466C29}" dt="2023-01-11T15:18:47.924" v="1477" actId="1076"/>
          <ac:spMkLst>
            <pc:docMk/>
            <pc:sldMk cId="2857062487" sldId="290"/>
            <ac:spMk id="13" creationId="{54A342DB-419D-410E-6174-311367379740}"/>
          </ac:spMkLst>
        </pc:spChg>
        <pc:spChg chg="add mod">
          <ac:chgData name="Moises Pirela" userId="a07275d2963e6567" providerId="LiveId" clId="{930E4540-302B-49A4-9330-3D1412466C29}" dt="2023-01-11T15:18:43.473" v="1476" actId="255"/>
          <ac:spMkLst>
            <pc:docMk/>
            <pc:sldMk cId="2857062487" sldId="290"/>
            <ac:spMk id="15" creationId="{6623946E-036B-1C32-B9D4-A602151D81AC}"/>
          </ac:spMkLst>
        </pc:spChg>
        <pc:spChg chg="add mod">
          <ac:chgData name="Moises Pirela" userId="a07275d2963e6567" providerId="LiveId" clId="{930E4540-302B-49A4-9330-3D1412466C29}" dt="2023-01-11T18:07:32.345" v="1607" actId="20577"/>
          <ac:spMkLst>
            <pc:docMk/>
            <pc:sldMk cId="2857062487" sldId="290"/>
            <ac:spMk id="16" creationId="{220ACDC1-5217-9DC5-1849-0215D6180D61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7" creationId="{5ED49229-C0A6-02B9-8EEB-4ECDC3BD743E}"/>
          </ac:spMkLst>
        </pc:spChg>
        <pc:spChg chg="add del mod">
          <ac:chgData name="Moises Pirela" userId="a07275d2963e6567" providerId="LiveId" clId="{930E4540-302B-49A4-9330-3D1412466C29}" dt="2023-01-11T15:10:52.484" v="1093" actId="478"/>
          <ac:spMkLst>
            <pc:docMk/>
            <pc:sldMk cId="2857062487" sldId="290"/>
            <ac:spMk id="18" creationId="{96FC0ADC-E35C-6BFC-6F6B-7F85C7050FC4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19" creationId="{4A842CFE-7465-77C3-36BD-69F485D89FBD}"/>
          </ac:spMkLst>
        </pc:spChg>
        <pc:spChg chg="add mod">
          <ac:chgData name="Moises Pirela" userId="a07275d2963e6567" providerId="LiveId" clId="{930E4540-302B-49A4-9330-3D1412466C29}" dt="2023-01-11T15:19:19.645" v="1495" actId="1035"/>
          <ac:spMkLst>
            <pc:docMk/>
            <pc:sldMk cId="2857062487" sldId="290"/>
            <ac:spMk id="20" creationId="{488BFCCA-1AFF-F2AC-7892-1D18CB211B96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1" creationId="{CBF7BDA8-6E0E-D4A3-6F8C-57206524322E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2" creationId="{CC2A067C-CBBE-5AB1-DCB5-3954B7A0803C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3" creationId="{DE0C5B50-75AE-82A2-6ED3-59715019CFCB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4" creationId="{1EF7D979-7053-7FB5-A8E6-886EEA764249}"/>
          </ac:spMkLst>
        </pc:spChg>
        <pc:spChg chg="add del mod">
          <ac:chgData name="Moises Pirela" userId="a07275d2963e6567" providerId="LiveId" clId="{930E4540-302B-49A4-9330-3D1412466C29}" dt="2023-01-11T15:18:06.954" v="1472" actId="478"/>
          <ac:spMkLst>
            <pc:docMk/>
            <pc:sldMk cId="2857062487" sldId="290"/>
            <ac:spMk id="25" creationId="{276EEBDD-B834-CBB3-1DC9-9D191A6DE242}"/>
          </ac:spMkLst>
        </pc:spChg>
        <pc:picChg chg="add del mod">
          <ac:chgData name="Moises Pirela" userId="a07275d2963e6567" providerId="LiveId" clId="{930E4540-302B-49A4-9330-3D1412466C29}" dt="2023-01-11T14:49:28.296" v="411" actId="478"/>
          <ac:picMkLst>
            <pc:docMk/>
            <pc:sldMk cId="2857062487" sldId="290"/>
            <ac:picMk id="7" creationId="{B6414473-E15C-14BC-8EA6-4E4D175D5E88}"/>
          </ac:picMkLst>
        </pc:picChg>
      </pc:sldChg>
      <pc:sldChg chg="addSp delSp modSp add del mod">
        <pc:chgData name="Moises Pirela" userId="a07275d2963e6567" providerId="LiveId" clId="{930E4540-302B-49A4-9330-3D1412466C29}" dt="2023-01-11T17:58:27.381" v="1579" actId="47"/>
        <pc:sldMkLst>
          <pc:docMk/>
          <pc:sldMk cId="394200718" sldId="291"/>
        </pc:sldMkLst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2" creationId="{F9AB9F8C-3D11-7835-6B25-83BD02172BB9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3" creationId="{07B48B74-AC34-7017-20C9-CCF6E525B1FF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4" creationId="{79CE3C7E-BA12-F2B6-AB5B-562D1399D8D1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6" creationId="{5036E941-E4FE-E1D8-CAB0-6A7DBE3BB7F7}"/>
          </ac:spMkLst>
        </pc:spChg>
        <pc:spChg chg="add mod">
          <ac:chgData name="Moises Pirela" userId="a07275d2963e6567" providerId="LiveId" clId="{930E4540-302B-49A4-9330-3D1412466C29}" dt="2023-01-11T17:55:21.635" v="1497" actId="1076"/>
          <ac:spMkLst>
            <pc:docMk/>
            <pc:sldMk cId="394200718" sldId="291"/>
            <ac:spMk id="7" creationId="{E4B335D1-FAE1-A540-9CE9-3248F0F3666F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5:17:49.918" v="1470" actId="478"/>
          <ac:spMkLst>
            <pc:docMk/>
            <pc:sldMk cId="394200718" sldId="291"/>
            <ac:spMk id="20" creationId="{488BFCCA-1AFF-F2AC-7892-1D18CB211B96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1" creationId="{CBF7BDA8-6E0E-D4A3-6F8C-57206524322E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2" creationId="{CC2A067C-CBBE-5AB1-DCB5-3954B7A0803C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3" creationId="{DE0C5B50-75AE-82A2-6ED3-59715019CFCB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4" creationId="{1EF7D979-7053-7FB5-A8E6-886EEA764249}"/>
          </ac:spMkLst>
        </pc:spChg>
        <pc:spChg chg="mod">
          <ac:chgData name="Moises Pirela" userId="a07275d2963e6567" providerId="LiveId" clId="{930E4540-302B-49A4-9330-3D1412466C29}" dt="2023-01-11T17:55:29.602" v="1498" actId="1076"/>
          <ac:spMkLst>
            <pc:docMk/>
            <pc:sldMk cId="394200718" sldId="291"/>
            <ac:spMk id="25" creationId="{276EEBDD-B834-CBB3-1DC9-9D191A6DE242}"/>
          </ac:spMkLst>
        </pc:spChg>
      </pc:sldChg>
      <pc:sldChg chg="addSp modSp add mod">
        <pc:chgData name="Moises Pirela" userId="a07275d2963e6567" providerId="LiveId" clId="{930E4540-302B-49A4-9330-3D1412466C29}" dt="2023-01-11T19:54:31.683" v="1858" actId="20577"/>
        <pc:sldMkLst>
          <pc:docMk/>
          <pc:sldMk cId="1302927980" sldId="292"/>
        </pc:sldMkLst>
        <pc:spChg chg="add mod">
          <ac:chgData name="Moises Pirela" userId="a07275d2963e6567" providerId="LiveId" clId="{930E4540-302B-49A4-9330-3D1412466C29}" dt="2023-01-11T19:49:21.530" v="1800" actId="1076"/>
          <ac:spMkLst>
            <pc:docMk/>
            <pc:sldMk cId="1302927980" sldId="292"/>
            <ac:spMk id="2" creationId="{6D00B7A7-CE4D-F689-7AB8-EA5EAD6EBA0E}"/>
          </ac:spMkLst>
        </pc:spChg>
        <pc:spChg chg="add mod">
          <ac:chgData name="Moises Pirela" userId="a07275d2963e6567" providerId="LiveId" clId="{930E4540-302B-49A4-9330-3D1412466C29}" dt="2023-01-11T19:52:04.128" v="1833" actId="1076"/>
          <ac:spMkLst>
            <pc:docMk/>
            <pc:sldMk cId="1302927980" sldId="292"/>
            <ac:spMk id="3" creationId="{1293FA1F-D8E4-6B28-AD35-DBEF4249257B}"/>
          </ac:spMkLst>
        </pc:spChg>
        <pc:spChg chg="mod">
          <ac:chgData name="Moises Pirela" userId="a07275d2963e6567" providerId="LiveId" clId="{930E4540-302B-49A4-9330-3D1412466C29}" dt="2023-01-11T19:49:17.952" v="1799" actId="14100"/>
          <ac:spMkLst>
            <pc:docMk/>
            <pc:sldMk cId="1302927980" sldId="292"/>
            <ac:spMk id="9" creationId="{9A027A6F-0F3A-516B-58B8-3DD6E0B6031C}"/>
          </ac:spMkLst>
        </pc:spChg>
        <pc:spChg chg="mod">
          <ac:chgData name="Moises Pirela" userId="a07275d2963e6567" providerId="LiveId" clId="{930E4540-302B-49A4-9330-3D1412466C29}" dt="2023-01-11T19:51:27.793" v="1819" actId="14100"/>
          <ac:spMkLst>
            <pc:docMk/>
            <pc:sldMk cId="1302927980" sldId="292"/>
            <ac:spMk id="10" creationId="{FC58630C-351D-E492-D442-3A2A6A762DD0}"/>
          </ac:spMkLst>
        </pc:spChg>
        <pc:spChg chg="mod">
          <ac:chgData name="Moises Pirela" userId="a07275d2963e6567" providerId="LiveId" clId="{930E4540-302B-49A4-9330-3D1412466C29}" dt="2023-01-11T17:57:18.343" v="1573" actId="20577"/>
          <ac:spMkLst>
            <pc:docMk/>
            <pc:sldMk cId="1302927980" sldId="292"/>
            <ac:spMk id="12" creationId="{C07239B1-5F15-E4ED-22F3-2BE02174312E}"/>
          </ac:spMkLst>
        </pc:spChg>
        <pc:spChg chg="mod">
          <ac:chgData name="Moises Pirela" userId="a07275d2963e6567" providerId="LiveId" clId="{930E4540-302B-49A4-9330-3D1412466C29}" dt="2023-01-11T17:57:23.412" v="1574" actId="1076"/>
          <ac:spMkLst>
            <pc:docMk/>
            <pc:sldMk cId="1302927980" sldId="292"/>
            <ac:spMk id="13" creationId="{54A342DB-419D-410E-6174-311367379740}"/>
          </ac:spMkLst>
        </pc:spChg>
        <pc:spChg chg="mod">
          <ac:chgData name="Moises Pirela" userId="a07275d2963e6567" providerId="LiveId" clId="{930E4540-302B-49A4-9330-3D1412466C29}" dt="2023-01-11T19:54:31.683" v="1858" actId="20577"/>
          <ac:spMkLst>
            <pc:docMk/>
            <pc:sldMk cId="1302927980" sldId="292"/>
            <ac:spMk id="15" creationId="{6623946E-036B-1C32-B9D4-A602151D81AC}"/>
          </ac:spMkLst>
        </pc:spChg>
        <pc:spChg chg="mod">
          <ac:chgData name="Moises Pirela" userId="a07275d2963e6567" providerId="LiveId" clId="{930E4540-302B-49A4-9330-3D1412466C29}" dt="2023-01-11T19:49:05.799" v="1796" actId="14100"/>
          <ac:spMkLst>
            <pc:docMk/>
            <pc:sldMk cId="1302927980" sldId="292"/>
            <ac:spMk id="16" creationId="{220ACDC1-5217-9DC5-1849-0215D6180D61}"/>
          </ac:spMkLst>
        </pc:spChg>
        <pc:spChg chg="mod">
          <ac:chgData name="Moises Pirela" userId="a07275d2963e6567" providerId="LiveId" clId="{930E4540-302B-49A4-9330-3D1412466C29}" dt="2023-01-11T19:52:08.164" v="1834" actId="1076"/>
          <ac:spMkLst>
            <pc:docMk/>
            <pc:sldMk cId="1302927980" sldId="292"/>
            <ac:spMk id="17" creationId="{5ED49229-C0A6-02B9-8EEB-4ECDC3BD743E}"/>
          </ac:spMkLst>
        </pc:spChg>
        <pc:spChg chg="mod">
          <ac:chgData name="Moises Pirela" userId="a07275d2963e6567" providerId="LiveId" clId="{930E4540-302B-49A4-9330-3D1412466C29}" dt="2023-01-11T18:12:23.419" v="1697" actId="1076"/>
          <ac:spMkLst>
            <pc:docMk/>
            <pc:sldMk cId="1302927980" sldId="292"/>
            <ac:spMk id="19" creationId="{4A842CFE-7465-77C3-36BD-69F485D89FBD}"/>
          </ac:spMkLst>
        </pc:spChg>
        <pc:spChg chg="mod">
          <ac:chgData name="Moises Pirela" userId="a07275d2963e6567" providerId="LiveId" clId="{930E4540-302B-49A4-9330-3D1412466C29}" dt="2023-01-11T18:11:30.711" v="1686" actId="1076"/>
          <ac:spMkLst>
            <pc:docMk/>
            <pc:sldMk cId="1302927980" sldId="292"/>
            <ac:spMk id="20" creationId="{488BFCCA-1AFF-F2AC-7892-1D18CB211B96}"/>
          </ac:spMkLst>
        </pc:spChg>
      </pc:sldChg>
      <pc:sldChg chg="delSp modSp add mod">
        <pc:chgData name="Moises Pirela" userId="a07275d2963e6567" providerId="LiveId" clId="{930E4540-302B-49A4-9330-3D1412466C29}" dt="2023-01-11T19:56:02.841" v="1911" actId="6549"/>
        <pc:sldMkLst>
          <pc:docMk/>
          <pc:sldMk cId="2107819911" sldId="293"/>
        </pc:sldMkLst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" creationId="{6D00B7A7-CE4D-F689-7AB8-EA5EAD6EBA0E}"/>
          </ac:spMkLst>
        </pc:spChg>
        <pc:spChg chg="mod">
          <ac:chgData name="Moises Pirela" userId="a07275d2963e6567" providerId="LiveId" clId="{930E4540-302B-49A4-9330-3D1412466C29}" dt="2023-01-11T18:12:50.120" v="1726" actId="20577"/>
          <ac:spMkLst>
            <pc:docMk/>
            <pc:sldMk cId="2107819911" sldId="293"/>
            <ac:spMk id="5" creationId="{8A6020E7-C9E2-FC7F-7A7B-D27F9EC84911}"/>
          </ac:spMkLst>
        </pc:spChg>
        <pc:spChg chg="mod">
          <ac:chgData name="Moises Pirela" userId="a07275d2963e6567" providerId="LiveId" clId="{930E4540-302B-49A4-9330-3D1412466C29}" dt="2023-01-11T19:56:02.841" v="1911" actId="6549"/>
          <ac:spMkLst>
            <pc:docMk/>
            <pc:sldMk cId="2107819911" sldId="293"/>
            <ac:spMk id="9" creationId="{9A027A6F-0F3A-516B-58B8-3DD6E0B6031C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0" creationId="{FC58630C-351D-E492-D442-3A2A6A762DD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2" creationId="{C07239B1-5F15-E4ED-22F3-2BE02174312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3" creationId="{54A342DB-419D-410E-6174-311367379740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5" creationId="{6623946E-036B-1C32-B9D4-A602151D81AC}"/>
          </ac:spMkLst>
        </pc:spChg>
        <pc:spChg chg="del">
          <ac:chgData name="Moises Pirela" userId="a07275d2963e6567" providerId="LiveId" clId="{930E4540-302B-49A4-9330-3D1412466C29}" dt="2023-01-11T18:15:02.488" v="1793" actId="478"/>
          <ac:spMkLst>
            <pc:docMk/>
            <pc:sldMk cId="2107819911" sldId="293"/>
            <ac:spMk id="16" creationId="{220ACDC1-5217-9DC5-1849-0215D6180D61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7" creationId="{5ED49229-C0A6-02B9-8EEB-4ECDC3BD743E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19" creationId="{4A842CFE-7465-77C3-36BD-69F485D89FBD}"/>
          </ac:spMkLst>
        </pc:spChg>
        <pc:spChg chg="del">
          <ac:chgData name="Moises Pirela" userId="a07275d2963e6567" providerId="LiveId" clId="{930E4540-302B-49A4-9330-3D1412466C29}" dt="2023-01-11T18:14:52.376" v="1792" actId="478"/>
          <ac:spMkLst>
            <pc:docMk/>
            <pc:sldMk cId="2107819911" sldId="293"/>
            <ac:spMk id="20" creationId="{488BFCCA-1AFF-F2AC-7892-1D18CB211B96}"/>
          </ac:spMkLst>
        </pc:spChg>
      </pc:sldChg>
    </pc:docChg>
  </pc:docChgLst>
  <pc:docChgLst>
    <pc:chgData name="Moises Pirela" userId="a07275d2963e6567" providerId="LiveId" clId="{399F4D96-0FF0-45CC-89CC-9982CBE5BBE2}"/>
    <pc:docChg chg="undo custSel addSld delSld modSld">
      <pc:chgData name="Moises Pirela" userId="a07275d2963e6567" providerId="LiveId" clId="{399F4D96-0FF0-45CC-89CC-9982CBE5BBE2}" dt="2023-01-12T19:03:17.960" v="2826" actId="1076"/>
      <pc:docMkLst>
        <pc:docMk/>
      </pc:docMkLst>
      <pc:sldChg chg="modSp mod">
        <pc:chgData name="Moises Pirela" userId="a07275d2963e6567" providerId="LiveId" clId="{399F4D96-0FF0-45CC-89CC-9982CBE5BBE2}" dt="2023-01-12T18:45:29.602" v="2773" actId="6549"/>
        <pc:sldMkLst>
          <pc:docMk/>
          <pc:sldMk cId="2662076897" sldId="285"/>
        </pc:sldMkLst>
        <pc:spChg chg="mod">
          <ac:chgData name="Moises Pirela" userId="a07275d2963e6567" providerId="LiveId" clId="{399F4D96-0FF0-45CC-89CC-9982CBE5BBE2}" dt="2023-01-12T18:45:29.602" v="2773" actId="6549"/>
          <ac:spMkLst>
            <pc:docMk/>
            <pc:sldMk cId="2662076897" sldId="285"/>
            <ac:spMk id="3" creationId="{CFCC6FE4-5243-867B-D5F0-5EE6BFFE2A1F}"/>
          </ac:spMkLst>
        </pc:spChg>
      </pc:sldChg>
      <pc:sldChg chg="del">
        <pc:chgData name="Moises Pirela" userId="a07275d2963e6567" providerId="LiveId" clId="{399F4D96-0FF0-45CC-89CC-9982CBE5BBE2}" dt="2023-01-12T17:15:01.986" v="2116" actId="47"/>
        <pc:sldMkLst>
          <pc:docMk/>
          <pc:sldMk cId="712385808" sldId="286"/>
        </pc:sldMkLst>
      </pc:sldChg>
      <pc:sldChg chg="del">
        <pc:chgData name="Moises Pirela" userId="a07275d2963e6567" providerId="LiveId" clId="{399F4D96-0FF0-45CC-89CC-9982CBE5BBE2}" dt="2023-01-12T17:15:07.058" v="2117" actId="47"/>
        <pc:sldMkLst>
          <pc:docMk/>
          <pc:sldMk cId="1363672492" sldId="288"/>
        </pc:sldMkLst>
      </pc:sldChg>
      <pc:sldChg chg="modSp add del mod">
        <pc:chgData name="Moises Pirela" userId="a07275d2963e6567" providerId="LiveId" clId="{399F4D96-0FF0-45CC-89CC-9982CBE5BBE2}" dt="2023-01-12T17:18:11.119" v="2219" actId="1076"/>
        <pc:sldMkLst>
          <pc:docMk/>
          <pc:sldMk cId="1798495155" sldId="289"/>
        </pc:sldMkLst>
        <pc:spChg chg="mod">
          <ac:chgData name="Moises Pirela" userId="a07275d2963e6567" providerId="LiveId" clId="{399F4D96-0FF0-45CC-89CC-9982CBE5BBE2}" dt="2023-01-12T17:18:01.258" v="2216" actId="27636"/>
          <ac:spMkLst>
            <pc:docMk/>
            <pc:sldMk cId="1798495155" sldId="289"/>
            <ac:spMk id="3" creationId="{C0702C1E-6BA9-4332-1040-8624BF0266AA}"/>
          </ac:spMkLst>
        </pc:spChg>
        <pc:spChg chg="mod">
          <ac:chgData name="Moises Pirela" userId="a07275d2963e6567" providerId="LiveId" clId="{399F4D96-0FF0-45CC-89CC-9982CBE5BBE2}" dt="2023-01-12T17:17:47.601" v="2210" actId="1076"/>
          <ac:spMkLst>
            <pc:docMk/>
            <pc:sldMk cId="1798495155" sldId="289"/>
            <ac:spMk id="12" creationId="{6D987308-CA07-B2B6-34E3-F1E34459540F}"/>
          </ac:spMkLst>
        </pc:spChg>
        <pc:picChg chg="mod">
          <ac:chgData name="Moises Pirela" userId="a07275d2963e6567" providerId="LiveId" clId="{399F4D96-0FF0-45CC-89CC-9982CBE5BBE2}" dt="2023-01-12T17:18:11.119" v="2219" actId="1076"/>
          <ac:picMkLst>
            <pc:docMk/>
            <pc:sldMk cId="1798495155" sldId="289"/>
            <ac:picMk id="11" creationId="{872F65E2-48DF-855A-45DD-D448ED4C8C76}"/>
          </ac:picMkLst>
        </pc:picChg>
      </pc:sldChg>
      <pc:sldChg chg="add">
        <pc:chgData name="Moises Pirela" userId="a07275d2963e6567" providerId="LiveId" clId="{399F4D96-0FF0-45CC-89CC-9982CBE5BBE2}" dt="2023-01-12T17:22:23.086" v="2266"/>
        <pc:sldMkLst>
          <pc:docMk/>
          <pc:sldMk cId="3670527930" sldId="291"/>
        </pc:sldMkLst>
      </pc:sldChg>
      <pc:sldChg chg="addSp modSp mod">
        <pc:chgData name="Moises Pirela" userId="a07275d2963e6567" providerId="LiveId" clId="{399F4D96-0FF0-45CC-89CC-9982CBE5BBE2}" dt="2023-01-12T17:20:53.790" v="2265" actId="14100"/>
        <pc:sldMkLst>
          <pc:docMk/>
          <pc:sldMk cId="410600532" sldId="294"/>
        </pc:sldMkLst>
        <pc:spChg chg="mod">
          <ac:chgData name="Moises Pirela" userId="a07275d2963e6567" providerId="LiveId" clId="{399F4D96-0FF0-45CC-89CC-9982CBE5BBE2}" dt="2023-01-12T17:19:51.708" v="2250" actId="1076"/>
          <ac:spMkLst>
            <pc:docMk/>
            <pc:sldMk cId="410600532" sldId="294"/>
            <ac:spMk id="8" creationId="{A6513775-CE9C-F935-991B-68B1355E6D09}"/>
          </ac:spMkLst>
        </pc:spChg>
        <pc:picChg chg="add mod ord modCrop">
          <ac:chgData name="Moises Pirela" userId="a07275d2963e6567" providerId="LiveId" clId="{399F4D96-0FF0-45CC-89CC-9982CBE5BBE2}" dt="2023-01-12T17:20:20.544" v="2260" actId="1035"/>
          <ac:picMkLst>
            <pc:docMk/>
            <pc:sldMk cId="410600532" sldId="294"/>
            <ac:picMk id="3" creationId="{1A088D11-2554-BABE-793A-49F065063C64}"/>
          </ac:picMkLst>
        </pc:picChg>
        <pc:picChg chg="mod ord">
          <ac:chgData name="Moises Pirela" userId="a07275d2963e6567" providerId="LiveId" clId="{399F4D96-0FF0-45CC-89CC-9982CBE5BBE2}" dt="2023-01-12T17:20:53.790" v="2265" actId="14100"/>
          <ac:picMkLst>
            <pc:docMk/>
            <pc:sldMk cId="410600532" sldId="294"/>
            <ac:picMk id="5" creationId="{DD62FDDE-8CE3-E844-BD54-954A6F1FB3E5}"/>
          </ac:picMkLst>
        </pc:picChg>
      </pc:sldChg>
      <pc:sldChg chg="modSp mod">
        <pc:chgData name="Moises Pirela" userId="a07275d2963e6567" providerId="LiveId" clId="{399F4D96-0FF0-45CC-89CC-9982CBE5BBE2}" dt="2023-01-12T17:20:44.853" v="2263" actId="14100"/>
        <pc:sldMkLst>
          <pc:docMk/>
          <pc:sldMk cId="3979766818" sldId="295"/>
        </pc:sldMkLst>
        <pc:picChg chg="mod modCrop">
          <ac:chgData name="Moises Pirela" userId="a07275d2963e6567" providerId="LiveId" clId="{399F4D96-0FF0-45CC-89CC-9982CBE5BBE2}" dt="2023-01-12T17:20:44.853" v="2263" actId="14100"/>
          <ac:picMkLst>
            <pc:docMk/>
            <pc:sldMk cId="3979766818" sldId="295"/>
            <ac:picMk id="5" creationId="{8D7A610C-44B4-FF28-DF83-7B29BCFCBF20}"/>
          </ac:picMkLst>
        </pc:picChg>
      </pc:sldChg>
      <pc:sldChg chg="addSp delSp">
        <pc:chgData name="Moises Pirela" userId="a07275d2963e6567" providerId="LiveId" clId="{399F4D96-0FF0-45CC-89CC-9982CBE5BBE2}" dt="2023-01-12T09:26:12.127" v="1318"/>
        <pc:sldMkLst>
          <pc:docMk/>
          <pc:sldMk cId="3236428131" sldId="303"/>
        </pc:sldMkLst>
        <pc:graphicFrameChg chg="add del">
          <ac:chgData name="Moises Pirela" userId="a07275d2963e6567" providerId="LiveId" clId="{399F4D96-0FF0-45CC-89CC-9982CBE5BBE2}" dt="2023-01-12T09:26:08.612" v="1316"/>
          <ac:graphicFrameMkLst>
            <pc:docMk/>
            <pc:sldMk cId="3236428131" sldId="303"/>
            <ac:graphicFrameMk id="6" creationId="{6775B4DC-1AB2-93B1-9F06-90ADF3E6A9FD}"/>
          </ac:graphicFrameMkLst>
        </pc:graphicFrameChg>
        <pc:graphicFrameChg chg="add del">
          <ac:chgData name="Moises Pirela" userId="a07275d2963e6567" providerId="LiveId" clId="{399F4D96-0FF0-45CC-89CC-9982CBE5BBE2}" dt="2023-01-12T09:26:12.127" v="1318"/>
          <ac:graphicFrameMkLst>
            <pc:docMk/>
            <pc:sldMk cId="3236428131" sldId="303"/>
            <ac:graphicFrameMk id="8" creationId="{42870FC2-F69E-2683-3BFC-20E697F55002}"/>
          </ac:graphicFrameMkLst>
        </pc:graphicFrameChg>
      </pc:sldChg>
      <pc:sldChg chg="addSp delSp modSp add mod">
        <pc:chgData name="Moises Pirela" userId="a07275d2963e6567" providerId="LiveId" clId="{399F4D96-0FF0-45CC-89CC-9982CBE5BBE2}" dt="2023-01-12T09:52:33.012" v="1582" actId="20577"/>
        <pc:sldMkLst>
          <pc:docMk/>
          <pc:sldMk cId="1978906024" sldId="304"/>
        </pc:sldMkLst>
        <pc:spChg chg="mod">
          <ac:chgData name="Moises Pirela" userId="a07275d2963e6567" providerId="LiveId" clId="{399F4D96-0FF0-45CC-89CC-9982CBE5BBE2}" dt="2023-01-12T08:18:29.659" v="29" actId="20577"/>
          <ac:spMkLst>
            <pc:docMk/>
            <pc:sldMk cId="1978906024" sldId="304"/>
            <ac:spMk id="3" creationId="{7D47CF6A-AFB5-9B6D-F53B-F3CC537CB6C1}"/>
          </ac:spMkLst>
        </pc:spChg>
        <pc:spChg chg="mod">
          <ac:chgData name="Moises Pirela" userId="a07275d2963e6567" providerId="LiveId" clId="{399F4D96-0FF0-45CC-89CC-9982CBE5BBE2}" dt="2023-01-12T08:37:06.921" v="268" actId="115"/>
          <ac:spMkLst>
            <pc:docMk/>
            <pc:sldMk cId="1978906024" sldId="304"/>
            <ac:spMk id="4" creationId="{53A1716B-3977-2919-6710-44DBC7C30EA5}"/>
          </ac:spMkLst>
        </pc:spChg>
        <pc:spChg chg="del mod">
          <ac:chgData name="Moises Pirela" userId="a07275d2963e6567" providerId="LiveId" clId="{399F4D96-0FF0-45CC-89CC-9982CBE5BBE2}" dt="2023-01-12T08:30:31.855" v="127" actId="478"/>
          <ac:spMkLst>
            <pc:docMk/>
            <pc:sldMk cId="1978906024" sldId="304"/>
            <ac:spMk id="7" creationId="{05A50ED0-624D-0F8D-1916-BF617643BC0A}"/>
          </ac:spMkLst>
        </pc:spChg>
        <pc:spChg chg="del">
          <ac:chgData name="Moises Pirela" userId="a07275d2963e6567" providerId="LiveId" clId="{399F4D96-0FF0-45CC-89CC-9982CBE5BBE2}" dt="2023-01-12T08:27:54.513" v="108" actId="478"/>
          <ac:spMkLst>
            <pc:docMk/>
            <pc:sldMk cId="1978906024" sldId="304"/>
            <ac:spMk id="9" creationId="{F1ED5F1F-9E46-A2F8-944A-60A85552C4BD}"/>
          </ac:spMkLst>
        </pc:spChg>
        <pc:spChg chg="add mod">
          <ac:chgData name="Moises Pirela" userId="a07275d2963e6567" providerId="LiveId" clId="{399F4D96-0FF0-45CC-89CC-9982CBE5BBE2}" dt="2023-01-12T09:19:28.032" v="1039" actId="20577"/>
          <ac:spMkLst>
            <pc:docMk/>
            <pc:sldMk cId="1978906024" sldId="304"/>
            <ac:spMk id="11" creationId="{A6E57B31-226E-71D7-4F03-EE5E96B78CF3}"/>
          </ac:spMkLst>
        </pc:spChg>
        <pc:spChg chg="add mod">
          <ac:chgData name="Moises Pirela" userId="a07275d2963e6567" providerId="LiveId" clId="{399F4D96-0FF0-45CC-89CC-9982CBE5BBE2}" dt="2023-01-12T09:52:33.012" v="1582" actId="20577"/>
          <ac:spMkLst>
            <pc:docMk/>
            <pc:sldMk cId="1978906024" sldId="304"/>
            <ac:spMk id="15" creationId="{DD367D12-4192-9AC8-EF6C-6450CBCD2DB3}"/>
          </ac:spMkLst>
        </pc:spChg>
        <pc:spChg chg="add mod">
          <ac:chgData name="Moises Pirela" userId="a07275d2963e6567" providerId="LiveId" clId="{399F4D96-0FF0-45CC-89CC-9982CBE5BBE2}" dt="2023-01-12T09:49:54.604" v="1509" actId="20577"/>
          <ac:spMkLst>
            <pc:docMk/>
            <pc:sldMk cId="1978906024" sldId="304"/>
            <ac:spMk id="16" creationId="{B8DFCE2E-8947-69E3-4014-45983FFE2179}"/>
          </ac:spMkLst>
        </pc:spChg>
        <pc:spChg chg="add mod">
          <ac:chgData name="Moises Pirela" userId="a07275d2963e6567" providerId="LiveId" clId="{399F4D96-0FF0-45CC-89CC-9982CBE5BBE2}" dt="2023-01-12T08:33:48.995" v="176" actId="1076"/>
          <ac:spMkLst>
            <pc:docMk/>
            <pc:sldMk cId="1978906024" sldId="304"/>
            <ac:spMk id="18" creationId="{6349349E-3FFD-962D-D6FE-CEE2095ED33B}"/>
          </ac:spMkLst>
        </pc:spChg>
        <pc:spChg chg="add del mod">
          <ac:chgData name="Moises Pirela" userId="a07275d2963e6567" providerId="LiveId" clId="{399F4D96-0FF0-45CC-89CC-9982CBE5BBE2}" dt="2023-01-12T08:37:32.188" v="281" actId="478"/>
          <ac:spMkLst>
            <pc:docMk/>
            <pc:sldMk cId="1978906024" sldId="304"/>
            <ac:spMk id="19" creationId="{D087B577-9370-F87E-3588-8F5E7A6762E6}"/>
          </ac:spMkLst>
        </pc:spChg>
        <pc:picChg chg="del">
          <ac:chgData name="Moises Pirela" userId="a07275d2963e6567" providerId="LiveId" clId="{399F4D96-0FF0-45CC-89CC-9982CBE5BBE2}" dt="2023-01-12T08:18:47.547" v="32" actId="478"/>
          <ac:picMkLst>
            <pc:docMk/>
            <pc:sldMk cId="1978906024" sldId="304"/>
            <ac:picMk id="5" creationId="{78AB5BD0-56D4-D051-3D93-D0F6747B2FF9}"/>
          </ac:picMkLst>
        </pc:picChg>
        <pc:picChg chg="add mod modCrop">
          <ac:chgData name="Moises Pirela" userId="a07275d2963e6567" providerId="LiveId" clId="{399F4D96-0FF0-45CC-89CC-9982CBE5BBE2}" dt="2023-01-12T08:32:08.215" v="150" actId="1076"/>
          <ac:picMkLst>
            <pc:docMk/>
            <pc:sldMk cId="1978906024" sldId="304"/>
            <ac:picMk id="6" creationId="{9C62925D-192E-B6F9-1F7B-C9145FEAD61B}"/>
          </ac:picMkLst>
        </pc:picChg>
        <pc:picChg chg="del">
          <ac:chgData name="Moises Pirela" userId="a07275d2963e6567" providerId="LiveId" clId="{399F4D96-0FF0-45CC-89CC-9982CBE5BBE2}" dt="2023-01-12T08:28:21.495" v="109" actId="478"/>
          <ac:picMkLst>
            <pc:docMk/>
            <pc:sldMk cId="1978906024" sldId="304"/>
            <ac:picMk id="10" creationId="{04CFBAD0-9EDC-4ACC-F4A1-5C1EC23DB2FF}"/>
          </ac:picMkLst>
        </pc:picChg>
        <pc:picChg chg="add mod modCrop">
          <ac:chgData name="Moises Pirela" userId="a07275d2963e6567" providerId="LiveId" clId="{399F4D96-0FF0-45CC-89CC-9982CBE5BBE2}" dt="2023-01-12T08:35:40.365" v="188" actId="14100"/>
          <ac:picMkLst>
            <pc:docMk/>
            <pc:sldMk cId="1978906024" sldId="304"/>
            <ac:picMk id="13" creationId="{105970AE-8C95-6659-D8CD-F1E5C9E6D734}"/>
          </ac:picMkLst>
        </pc:picChg>
      </pc:sldChg>
      <pc:sldChg chg="addSp delSp modSp add mod">
        <pc:chgData name="Moises Pirela" userId="a07275d2963e6567" providerId="LiveId" clId="{399F4D96-0FF0-45CC-89CC-9982CBE5BBE2}" dt="2023-01-12T09:50:33.918" v="1542" actId="20577"/>
        <pc:sldMkLst>
          <pc:docMk/>
          <pc:sldMk cId="786615385" sldId="305"/>
        </pc:sldMkLst>
        <pc:spChg chg="mod">
          <ac:chgData name="Moises Pirela" userId="a07275d2963e6567" providerId="LiveId" clId="{399F4D96-0FF0-45CC-89CC-9982CBE5BBE2}" dt="2023-01-12T08:55:43.643" v="770" actId="1035"/>
          <ac:spMkLst>
            <pc:docMk/>
            <pc:sldMk cId="786615385" sldId="305"/>
            <ac:spMk id="4" creationId="{53A1716B-3977-2919-6710-44DBC7C30EA5}"/>
          </ac:spMkLst>
        </pc:spChg>
        <pc:spChg chg="add del mod">
          <ac:chgData name="Moises Pirela" userId="a07275d2963e6567" providerId="LiveId" clId="{399F4D96-0FF0-45CC-89CC-9982CBE5BBE2}" dt="2023-01-12T08:48:08.186" v="674" actId="1076"/>
          <ac:spMkLst>
            <pc:docMk/>
            <pc:sldMk cId="786615385" sldId="305"/>
            <ac:spMk id="7" creationId="{C375985F-B6C7-769D-3E27-B526161EC283}"/>
          </ac:spMkLst>
        </pc:spChg>
        <pc:spChg chg="add del mod ord">
          <ac:chgData name="Moises Pirela" userId="a07275d2963e6567" providerId="LiveId" clId="{399F4D96-0FF0-45CC-89CC-9982CBE5BBE2}" dt="2023-01-12T08:48:00.042" v="671" actId="478"/>
          <ac:spMkLst>
            <pc:docMk/>
            <pc:sldMk cId="786615385" sldId="305"/>
            <ac:spMk id="10" creationId="{BB1B02C0-56CC-625C-B1A9-3A53D3155450}"/>
          </ac:spMkLst>
        </pc:spChg>
        <pc:spChg chg="del">
          <ac:chgData name="Moises Pirela" userId="a07275d2963e6567" providerId="LiveId" clId="{399F4D96-0FF0-45CC-89CC-9982CBE5BBE2}" dt="2023-01-12T08:49:18.987" v="685" actId="478"/>
          <ac:spMkLst>
            <pc:docMk/>
            <pc:sldMk cId="786615385" sldId="305"/>
            <ac:spMk id="11" creationId="{A6E57B31-226E-71D7-4F03-EE5E96B78CF3}"/>
          </ac:spMkLst>
        </pc:spChg>
        <pc:spChg chg="add del mod">
          <ac:chgData name="Moises Pirela" userId="a07275d2963e6567" providerId="LiveId" clId="{399F4D96-0FF0-45CC-89CC-9982CBE5BBE2}" dt="2023-01-12T08:48:12.817" v="676" actId="478"/>
          <ac:spMkLst>
            <pc:docMk/>
            <pc:sldMk cId="786615385" sldId="305"/>
            <ac:spMk id="12" creationId="{7181CDD5-3335-3EE4-36C8-3BAD4D83161B}"/>
          </ac:spMkLst>
        </pc:spChg>
        <pc:spChg chg="add mod">
          <ac:chgData name="Moises Pirela" userId="a07275d2963e6567" providerId="LiveId" clId="{399F4D96-0FF0-45CC-89CC-9982CBE5BBE2}" dt="2023-01-12T08:55:39.610" v="769" actId="1035"/>
          <ac:spMkLst>
            <pc:docMk/>
            <pc:sldMk cId="786615385" sldId="305"/>
            <ac:spMk id="14" creationId="{885280D4-0670-322E-480E-35F046110CE0}"/>
          </ac:spMkLst>
        </pc:spChg>
        <pc:spChg chg="mod">
          <ac:chgData name="Moises Pirela" userId="a07275d2963e6567" providerId="LiveId" clId="{399F4D96-0FF0-45CC-89CC-9982CBE5BBE2}" dt="2023-01-12T09:50:17.806" v="1524" actId="20577"/>
          <ac:spMkLst>
            <pc:docMk/>
            <pc:sldMk cId="786615385" sldId="305"/>
            <ac:spMk id="15" creationId="{DD367D12-4192-9AC8-EF6C-6450CBCD2DB3}"/>
          </ac:spMkLst>
        </pc:spChg>
        <pc:spChg chg="del">
          <ac:chgData name="Moises Pirela" userId="a07275d2963e6567" providerId="LiveId" clId="{399F4D96-0FF0-45CC-89CC-9982CBE5BBE2}" dt="2023-01-12T08:49:15.957" v="684" actId="478"/>
          <ac:spMkLst>
            <pc:docMk/>
            <pc:sldMk cId="786615385" sldId="305"/>
            <ac:spMk id="16" creationId="{B8DFCE2E-8947-69E3-4014-45983FFE2179}"/>
          </ac:spMkLst>
        </pc:spChg>
        <pc:spChg chg="add mod">
          <ac:chgData name="Moises Pirela" userId="a07275d2963e6567" providerId="LiveId" clId="{399F4D96-0FF0-45CC-89CC-9982CBE5BBE2}" dt="2023-01-12T09:50:33.918" v="1542" actId="20577"/>
          <ac:spMkLst>
            <pc:docMk/>
            <pc:sldMk cId="786615385" sldId="305"/>
            <ac:spMk id="17" creationId="{4D2C803C-D9CC-406A-79A4-C9985A614DA9}"/>
          </ac:spMkLst>
        </pc:spChg>
        <pc:spChg chg="del mod">
          <ac:chgData name="Moises Pirela" userId="a07275d2963e6567" providerId="LiveId" clId="{399F4D96-0FF0-45CC-89CC-9982CBE5BBE2}" dt="2023-01-12T08:49:15.957" v="684" actId="478"/>
          <ac:spMkLst>
            <pc:docMk/>
            <pc:sldMk cId="786615385" sldId="305"/>
            <ac:spMk id="18" creationId="{6349349E-3FFD-962D-D6FE-CEE2095ED33B}"/>
          </ac:spMkLst>
        </pc:spChg>
        <pc:spChg chg="add mod">
          <ac:chgData name="Moises Pirela" userId="a07275d2963e6567" providerId="LiveId" clId="{399F4D96-0FF0-45CC-89CC-9982CBE5BBE2}" dt="2023-01-12T08:53:08.002" v="759" actId="20577"/>
          <ac:spMkLst>
            <pc:docMk/>
            <pc:sldMk cId="786615385" sldId="305"/>
            <ac:spMk id="19" creationId="{177A9576-7541-D7E6-F6E4-7CB2528416B1}"/>
          </ac:spMkLst>
        </pc:spChg>
        <pc:picChg chg="add del mod">
          <ac:chgData name="Moises Pirela" userId="a07275d2963e6567" providerId="LiveId" clId="{399F4D96-0FF0-45CC-89CC-9982CBE5BBE2}" dt="2023-01-12T08:48:46.340" v="683" actId="478"/>
          <ac:picMkLst>
            <pc:docMk/>
            <pc:sldMk cId="786615385" sldId="305"/>
            <ac:picMk id="5" creationId="{F0CA20F5-E0A3-398D-FF88-B4A2FC846FBD}"/>
          </ac:picMkLst>
        </pc:picChg>
        <pc:picChg chg="del mod">
          <ac:chgData name="Moises Pirela" userId="a07275d2963e6567" providerId="LiveId" clId="{399F4D96-0FF0-45CC-89CC-9982CBE5BBE2}" dt="2023-01-12T08:45:07.741" v="637" actId="478"/>
          <ac:picMkLst>
            <pc:docMk/>
            <pc:sldMk cId="786615385" sldId="305"/>
            <ac:picMk id="6" creationId="{9C62925D-192E-B6F9-1F7B-C9145FEAD61B}"/>
          </ac:picMkLst>
        </pc:picChg>
        <pc:picChg chg="add mod modCrop">
          <ac:chgData name="Moises Pirela" userId="a07275d2963e6567" providerId="LiveId" clId="{399F4D96-0FF0-45CC-89CC-9982CBE5BBE2}" dt="2023-01-12T08:52:02.895" v="732" actId="1076"/>
          <ac:picMkLst>
            <pc:docMk/>
            <pc:sldMk cId="786615385" sldId="305"/>
            <ac:picMk id="9" creationId="{74C1CC44-559A-77B8-7695-3931AE0B7D3D}"/>
          </ac:picMkLst>
        </pc:picChg>
        <pc:picChg chg="del">
          <ac:chgData name="Moises Pirela" userId="a07275d2963e6567" providerId="LiveId" clId="{399F4D96-0FF0-45CC-89CC-9982CBE5BBE2}" dt="2023-01-12T08:49:15.957" v="684" actId="478"/>
          <ac:picMkLst>
            <pc:docMk/>
            <pc:sldMk cId="786615385" sldId="305"/>
            <ac:picMk id="13" creationId="{105970AE-8C95-6659-D8CD-F1E5C9E6D734}"/>
          </ac:picMkLst>
        </pc:picChg>
        <pc:picChg chg="add del mod">
          <ac:chgData name="Moises Pirela" userId="a07275d2963e6567" providerId="LiveId" clId="{399F4D96-0FF0-45CC-89CC-9982CBE5BBE2}" dt="2023-01-12T08:51:31.394" v="726" actId="478"/>
          <ac:picMkLst>
            <pc:docMk/>
            <pc:sldMk cId="786615385" sldId="305"/>
            <ac:picMk id="20" creationId="{5DF33E3B-01BE-21A7-2B73-A5F2291B601F}"/>
          </ac:picMkLst>
        </pc:picChg>
        <pc:picChg chg="add del mod">
          <ac:chgData name="Moises Pirela" userId="a07275d2963e6567" providerId="LiveId" clId="{399F4D96-0FF0-45CC-89CC-9982CBE5BBE2}" dt="2023-01-12T08:55:25.812" v="765" actId="478"/>
          <ac:picMkLst>
            <pc:docMk/>
            <pc:sldMk cId="786615385" sldId="305"/>
            <ac:picMk id="22" creationId="{BA7D4EE1-1E5E-EE25-8F78-B48699FD440A}"/>
          </ac:picMkLst>
        </pc:picChg>
        <pc:picChg chg="add mod modCrop">
          <ac:chgData name="Moises Pirela" userId="a07275d2963e6567" providerId="LiveId" clId="{399F4D96-0FF0-45CC-89CC-9982CBE5BBE2}" dt="2023-01-12T08:51:59.617" v="731" actId="1076"/>
          <ac:picMkLst>
            <pc:docMk/>
            <pc:sldMk cId="786615385" sldId="305"/>
            <ac:picMk id="24" creationId="{7D5DD99C-B09C-E897-D93F-1B48AC748E96}"/>
          </ac:picMkLst>
        </pc:picChg>
        <pc:cxnChg chg="add del mod">
          <ac:chgData name="Moises Pirela" userId="a07275d2963e6567" providerId="LiveId" clId="{399F4D96-0FF0-45CC-89CC-9982CBE5BBE2}" dt="2023-01-12T09:19:33.293" v="1040" actId="478"/>
          <ac:cxnSpMkLst>
            <pc:docMk/>
            <pc:sldMk cId="786615385" sldId="305"/>
            <ac:cxnSpMk id="26" creationId="{D7AC7BE3-56C5-A571-BF77-D7377DA126DB}"/>
          </ac:cxnSpMkLst>
        </pc:cxnChg>
      </pc:sldChg>
      <pc:sldChg chg="addSp delSp modSp add mod">
        <pc:chgData name="Moises Pirela" userId="a07275d2963e6567" providerId="LiveId" clId="{399F4D96-0FF0-45CC-89CC-9982CBE5BBE2}" dt="2023-01-12T09:53:54.029" v="1628" actId="20577"/>
        <pc:sldMkLst>
          <pc:docMk/>
          <pc:sldMk cId="4231680004" sldId="306"/>
        </pc:sldMkLst>
        <pc:spChg chg="mod">
          <ac:chgData name="Moises Pirela" userId="a07275d2963e6567" providerId="LiveId" clId="{399F4D96-0FF0-45CC-89CC-9982CBE5BBE2}" dt="2023-01-12T09:25:25.299" v="1314" actId="20577"/>
          <ac:spMkLst>
            <pc:docMk/>
            <pc:sldMk cId="4231680004" sldId="306"/>
            <ac:spMk id="4" creationId="{53A1716B-3977-2919-6710-44DBC7C30EA5}"/>
          </ac:spMkLst>
        </pc:spChg>
        <pc:spChg chg="add del mod">
          <ac:chgData name="Moises Pirela" userId="a07275d2963e6567" providerId="LiveId" clId="{399F4D96-0FF0-45CC-89CC-9982CBE5BBE2}" dt="2023-01-12T09:00:13.344" v="834" actId="478"/>
          <ac:spMkLst>
            <pc:docMk/>
            <pc:sldMk cId="4231680004" sldId="306"/>
            <ac:spMk id="5" creationId="{F8517084-BA2A-0759-641A-6726570FEF57}"/>
          </ac:spMkLst>
        </pc:spChg>
        <pc:spChg chg="mod">
          <ac:chgData name="Moises Pirela" userId="a07275d2963e6567" providerId="LiveId" clId="{399F4D96-0FF0-45CC-89CC-9982CBE5BBE2}" dt="2023-01-12T09:00:45.932" v="846" actId="122"/>
          <ac:spMkLst>
            <pc:docMk/>
            <pc:sldMk cId="4231680004" sldId="306"/>
            <ac:spMk id="7" creationId="{C375985F-B6C7-769D-3E27-B526161EC283}"/>
          </ac:spMkLst>
        </pc:spChg>
        <pc:spChg chg="add del mod">
          <ac:chgData name="Moises Pirela" userId="a07275d2963e6567" providerId="LiveId" clId="{399F4D96-0FF0-45CC-89CC-9982CBE5BBE2}" dt="2023-01-12T09:19:09.524" v="1012" actId="478"/>
          <ac:spMkLst>
            <pc:docMk/>
            <pc:sldMk cId="4231680004" sldId="306"/>
            <ac:spMk id="11" creationId="{4FA60F78-82C4-30ED-54FE-47E822D1355B}"/>
          </ac:spMkLst>
        </pc:spChg>
        <pc:spChg chg="add del mod">
          <ac:chgData name="Moises Pirela" userId="a07275d2963e6567" providerId="LiveId" clId="{399F4D96-0FF0-45CC-89CC-9982CBE5BBE2}" dt="2023-01-12T09:19:10.738" v="1013" actId="478"/>
          <ac:spMkLst>
            <pc:docMk/>
            <pc:sldMk cId="4231680004" sldId="306"/>
            <ac:spMk id="12" creationId="{A792CF60-C30D-52B4-9AF1-2696A6E5C922}"/>
          </ac:spMkLst>
        </pc:spChg>
        <pc:spChg chg="add del mod">
          <ac:chgData name="Moises Pirela" userId="a07275d2963e6567" providerId="LiveId" clId="{399F4D96-0FF0-45CC-89CC-9982CBE5BBE2}" dt="2023-01-12T09:21:25.922" v="1139" actId="478"/>
          <ac:spMkLst>
            <pc:docMk/>
            <pc:sldMk cId="4231680004" sldId="306"/>
            <ac:spMk id="13" creationId="{60AE786F-3E5A-D4B2-07D2-CECDE3DAC690}"/>
          </ac:spMkLst>
        </pc:spChg>
        <pc:spChg chg="del">
          <ac:chgData name="Moises Pirela" userId="a07275d2963e6567" providerId="LiveId" clId="{399F4D96-0FF0-45CC-89CC-9982CBE5BBE2}" dt="2023-01-12T09:15:27.190" v="853" actId="478"/>
          <ac:spMkLst>
            <pc:docMk/>
            <pc:sldMk cId="4231680004" sldId="306"/>
            <ac:spMk id="14" creationId="{885280D4-0670-322E-480E-35F046110CE0}"/>
          </ac:spMkLst>
        </pc:spChg>
        <pc:spChg chg="mod">
          <ac:chgData name="Moises Pirela" userId="a07275d2963e6567" providerId="LiveId" clId="{399F4D96-0FF0-45CC-89CC-9982CBE5BBE2}" dt="2023-01-12T09:50:52.140" v="1567" actId="20577"/>
          <ac:spMkLst>
            <pc:docMk/>
            <pc:sldMk cId="4231680004" sldId="306"/>
            <ac:spMk id="15" creationId="{DD367D12-4192-9AC8-EF6C-6450CBCD2DB3}"/>
          </ac:spMkLst>
        </pc:spChg>
        <pc:spChg chg="add del mod">
          <ac:chgData name="Moises Pirela" userId="a07275d2963e6567" providerId="LiveId" clId="{399F4D96-0FF0-45CC-89CC-9982CBE5BBE2}" dt="2023-01-12T09:21:24.310" v="1138" actId="478"/>
          <ac:spMkLst>
            <pc:docMk/>
            <pc:sldMk cId="4231680004" sldId="306"/>
            <ac:spMk id="16" creationId="{6A42C914-7854-F21E-049F-3FC3B10FF572}"/>
          </ac:spMkLst>
        </pc:spChg>
        <pc:spChg chg="del">
          <ac:chgData name="Moises Pirela" userId="a07275d2963e6567" providerId="LiveId" clId="{399F4D96-0FF0-45CC-89CC-9982CBE5BBE2}" dt="2023-01-12T09:15:33.822" v="856" actId="478"/>
          <ac:spMkLst>
            <pc:docMk/>
            <pc:sldMk cId="4231680004" sldId="306"/>
            <ac:spMk id="17" creationId="{4D2C803C-D9CC-406A-79A4-C9985A614DA9}"/>
          </ac:spMkLst>
        </pc:spChg>
        <pc:spChg chg="add del mod">
          <ac:chgData name="Moises Pirela" userId="a07275d2963e6567" providerId="LiveId" clId="{399F4D96-0FF0-45CC-89CC-9982CBE5BBE2}" dt="2023-01-12T09:25:03.914" v="1302" actId="478"/>
          <ac:spMkLst>
            <pc:docMk/>
            <pc:sldMk cId="4231680004" sldId="306"/>
            <ac:spMk id="18" creationId="{85BF06C3-1FE6-66B5-C899-67154AB07EF5}"/>
          </ac:spMkLst>
        </pc:spChg>
        <pc:spChg chg="del">
          <ac:chgData name="Moises Pirela" userId="a07275d2963e6567" providerId="LiveId" clId="{399F4D96-0FF0-45CC-89CC-9982CBE5BBE2}" dt="2023-01-12T09:15:32.516" v="855" actId="478"/>
          <ac:spMkLst>
            <pc:docMk/>
            <pc:sldMk cId="4231680004" sldId="306"/>
            <ac:spMk id="19" creationId="{177A9576-7541-D7E6-F6E4-7CB2528416B1}"/>
          </ac:spMkLst>
        </pc:spChg>
        <pc:spChg chg="add mod">
          <ac:chgData name="Moises Pirela" userId="a07275d2963e6567" providerId="LiveId" clId="{399F4D96-0FF0-45CC-89CC-9982CBE5BBE2}" dt="2023-01-12T09:50:59.341" v="1569" actId="6549"/>
          <ac:spMkLst>
            <pc:docMk/>
            <pc:sldMk cId="4231680004" sldId="306"/>
            <ac:spMk id="20" creationId="{62A79072-34ED-BBCD-1DFC-046CE739ABA9}"/>
          </ac:spMkLst>
        </pc:spChg>
        <pc:graphicFrameChg chg="add mod modGraphic">
          <ac:chgData name="Moises Pirela" userId="a07275d2963e6567" providerId="LiveId" clId="{399F4D96-0FF0-45CC-89CC-9982CBE5BBE2}" dt="2023-01-12T09:53:54.029" v="1628" actId="20577"/>
          <ac:graphicFrameMkLst>
            <pc:docMk/>
            <pc:sldMk cId="4231680004" sldId="306"/>
            <ac:graphicFrameMk id="10" creationId="{A4D0B084-A786-9FBF-A6F6-1D57D2ED3B6A}"/>
          </ac:graphicFrameMkLst>
        </pc:graphicFrameChg>
        <pc:picChg chg="add mod modCrop">
          <ac:chgData name="Moises Pirela" userId="a07275d2963e6567" providerId="LiveId" clId="{399F4D96-0FF0-45CC-89CC-9982CBE5BBE2}" dt="2023-01-12T09:01:21.256" v="852" actId="14100"/>
          <ac:picMkLst>
            <pc:docMk/>
            <pc:sldMk cId="4231680004" sldId="306"/>
            <ac:picMk id="8" creationId="{3C8A6A50-B1C4-DFF5-AAFF-2D95863DF150}"/>
          </ac:picMkLst>
        </pc:picChg>
        <pc:picChg chg="del">
          <ac:chgData name="Moises Pirela" userId="a07275d2963e6567" providerId="LiveId" clId="{399F4D96-0FF0-45CC-89CC-9982CBE5BBE2}" dt="2023-01-12T09:01:05.036" v="847" actId="478"/>
          <ac:picMkLst>
            <pc:docMk/>
            <pc:sldMk cId="4231680004" sldId="306"/>
            <ac:picMk id="9" creationId="{74C1CC44-559A-77B8-7695-3931AE0B7D3D}"/>
          </ac:picMkLst>
        </pc:picChg>
        <pc:picChg chg="del">
          <ac:chgData name="Moises Pirela" userId="a07275d2963e6567" providerId="LiveId" clId="{399F4D96-0FF0-45CC-89CC-9982CBE5BBE2}" dt="2023-01-12T08:55:53.251" v="771" actId="478"/>
          <ac:picMkLst>
            <pc:docMk/>
            <pc:sldMk cId="4231680004" sldId="306"/>
            <ac:picMk id="22" creationId="{BA7D4EE1-1E5E-EE25-8F78-B48699FD440A}"/>
          </ac:picMkLst>
        </pc:picChg>
        <pc:picChg chg="del">
          <ac:chgData name="Moises Pirela" userId="a07275d2963e6567" providerId="LiveId" clId="{399F4D96-0FF0-45CC-89CC-9982CBE5BBE2}" dt="2023-01-12T09:15:34.398" v="857" actId="478"/>
          <ac:picMkLst>
            <pc:docMk/>
            <pc:sldMk cId="4231680004" sldId="306"/>
            <ac:picMk id="24" creationId="{7D5DD99C-B09C-E897-D93F-1B48AC748E96}"/>
          </ac:picMkLst>
        </pc:picChg>
        <pc:cxnChg chg="del">
          <ac:chgData name="Moises Pirela" userId="a07275d2963e6567" providerId="LiveId" clId="{399F4D96-0FF0-45CC-89CC-9982CBE5BBE2}" dt="2023-01-12T09:15:29.452" v="854" actId="478"/>
          <ac:cxnSpMkLst>
            <pc:docMk/>
            <pc:sldMk cId="4231680004" sldId="306"/>
            <ac:cxnSpMk id="26" creationId="{D7AC7BE3-56C5-A571-BF77-D7377DA126DB}"/>
          </ac:cxnSpMkLst>
        </pc:cxnChg>
      </pc:sldChg>
      <pc:sldChg chg="addSp delSp modSp add mod modTransition modAnim">
        <pc:chgData name="Moises Pirela" userId="a07275d2963e6567" providerId="LiveId" clId="{399F4D96-0FF0-45CC-89CC-9982CBE5BBE2}" dt="2023-01-12T19:03:17.960" v="2826" actId="1076"/>
        <pc:sldMkLst>
          <pc:docMk/>
          <pc:sldMk cId="1641530039" sldId="307"/>
        </pc:sldMkLst>
        <pc:spChg chg="mod">
          <ac:chgData name="Moises Pirela" userId="a07275d2963e6567" providerId="LiveId" clId="{399F4D96-0FF0-45CC-89CC-9982CBE5BBE2}" dt="2023-01-12T19:03:10.030" v="2825" actId="1076"/>
          <ac:spMkLst>
            <pc:docMk/>
            <pc:sldMk cId="1641530039" sldId="307"/>
            <ac:spMk id="2" creationId="{937EEB7B-C38E-8305-1E7E-595D98C44355}"/>
          </ac:spMkLst>
        </pc:spChg>
        <pc:spChg chg="del">
          <ac:chgData name="Moises Pirela" userId="a07275d2963e6567" providerId="LiveId" clId="{399F4D96-0FF0-45CC-89CC-9982CBE5BBE2}" dt="2023-01-12T09:26:47.216" v="1342" actId="478"/>
          <ac:spMkLst>
            <pc:docMk/>
            <pc:sldMk cId="1641530039" sldId="307"/>
            <ac:spMk id="3" creationId="{9AB16483-F8BA-85BA-FB6A-867F5703FF20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3" creationId="{C9D7587E-B7A6-ECB9-DABD-42F6A9610325}"/>
          </ac:spMkLst>
        </pc:spChg>
        <pc:spChg chg="del mod">
          <ac:chgData name="Moises Pirela" userId="a07275d2963e6567" providerId="LiveId" clId="{399F4D96-0FF0-45CC-89CC-9982CBE5BBE2}" dt="2023-01-12T18:39:38.191" v="2657" actId="478"/>
          <ac:spMkLst>
            <pc:docMk/>
            <pc:sldMk cId="1641530039" sldId="307"/>
            <ac:spMk id="4" creationId="{82859DE0-D9C8-8F8F-4197-C7D96F7F21DE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5" creationId="{142E1F83-8773-7676-B50A-A4BB7206826E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6" creationId="{67889469-8D08-AA7B-E247-91CDD260C1B5}"/>
          </ac:spMkLst>
        </pc:spChg>
        <pc:spChg chg="add del mod">
          <ac:chgData name="Moises Pirela" userId="a07275d2963e6567" providerId="LiveId" clId="{399F4D96-0FF0-45CC-89CC-9982CBE5BBE2}" dt="2023-01-12T09:26:55.954" v="1343" actId="478"/>
          <ac:spMkLst>
            <pc:docMk/>
            <pc:sldMk cId="1641530039" sldId="307"/>
            <ac:spMk id="6" creationId="{DA2B8EDD-CE57-314A-0BB8-0D1EFE8F4A25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7" creationId="{2DACEA2A-5358-6CDE-A568-D83C702F4C1D}"/>
          </ac:spMkLst>
        </pc:spChg>
        <pc:spChg chg="add mod">
          <ac:chgData name="Moises Pirela" userId="a07275d2963e6567" providerId="LiveId" clId="{399F4D96-0FF0-45CC-89CC-9982CBE5BBE2}" dt="2023-01-12T19:03:17.960" v="2826" actId="1076"/>
          <ac:spMkLst>
            <pc:docMk/>
            <pc:sldMk cId="1641530039" sldId="307"/>
            <ac:spMk id="8" creationId="{C4B2F73E-0DAE-F631-0229-1D9F72A91D47}"/>
          </ac:spMkLst>
        </pc:spChg>
        <pc:spChg chg="mod">
          <ac:chgData name="Moises Pirela" userId="a07275d2963e6567" providerId="LiveId" clId="{399F4D96-0FF0-45CC-89CC-9982CBE5BBE2}" dt="2023-01-12T19:02:51.652" v="2823" actId="1037"/>
          <ac:spMkLst>
            <pc:docMk/>
            <pc:sldMk cId="1641530039" sldId="307"/>
            <ac:spMk id="11" creationId="{85E5FDC1-3C92-8D20-A397-F578CA57C2E5}"/>
          </ac:spMkLst>
        </pc:spChg>
        <pc:spChg chg="mod">
          <ac:chgData name="Moises Pirela" userId="a07275d2963e6567" providerId="LiveId" clId="{399F4D96-0FF0-45CC-89CC-9982CBE5BBE2}" dt="2023-01-12T19:02:51.652" v="2823" actId="1037"/>
          <ac:spMkLst>
            <pc:docMk/>
            <pc:sldMk cId="1641530039" sldId="307"/>
            <ac:spMk id="12" creationId="{CCE1449E-0747-6815-6190-2ECE26A0A879}"/>
          </ac:spMkLst>
        </pc:spChg>
        <pc:graphicFrameChg chg="del">
          <ac:chgData name="Moises Pirela" userId="a07275d2963e6567" providerId="LiveId" clId="{399F4D96-0FF0-45CC-89CC-9982CBE5BBE2}" dt="2023-01-12T09:27:15.628" v="1348" actId="478"/>
          <ac:graphicFrameMkLst>
            <pc:docMk/>
            <pc:sldMk cId="1641530039" sldId="307"/>
            <ac:graphicFrameMk id="8" creationId="{73428903-5320-EE59-F329-ABF8381100CE}"/>
          </ac:graphicFrameMkLst>
        </pc:graphicFrameChg>
        <pc:graphicFrameChg chg="add mod modGraphic">
          <ac:chgData name="Moises Pirela" userId="a07275d2963e6567" providerId="LiveId" clId="{399F4D96-0FF0-45CC-89CC-9982CBE5BBE2}" dt="2023-01-12T19:03:17.960" v="2826" actId="1076"/>
          <ac:graphicFrameMkLst>
            <pc:docMk/>
            <pc:sldMk cId="1641530039" sldId="307"/>
            <ac:graphicFrameMk id="9" creationId="{0AF3F919-39E5-6B63-E026-18AED4F3B709}"/>
          </ac:graphicFrameMkLst>
        </pc:graphicFrameChg>
        <pc:picChg chg="del">
          <ac:chgData name="Moises Pirela" userId="a07275d2963e6567" providerId="LiveId" clId="{399F4D96-0FF0-45CC-89CC-9982CBE5BBE2}" dt="2023-01-12T09:27:13.609" v="1347" actId="478"/>
          <ac:picMkLst>
            <pc:docMk/>
            <pc:sldMk cId="1641530039" sldId="307"/>
            <ac:picMk id="7" creationId="{27D70D76-62C9-368C-23BA-1BEB2F96A6E9}"/>
          </ac:picMkLst>
        </pc:picChg>
        <pc:picChg chg="add del mod">
          <ac:chgData name="Moises Pirela" userId="a07275d2963e6567" providerId="LiveId" clId="{399F4D96-0FF0-45CC-89CC-9982CBE5BBE2}" dt="2023-01-12T09:56:20.931" v="1662" actId="478"/>
          <ac:picMkLst>
            <pc:docMk/>
            <pc:sldMk cId="1641530039" sldId="307"/>
            <ac:picMk id="13" creationId="{8BDB6109-48D6-D955-BB77-8C915FAD5FB0}"/>
          </ac:picMkLst>
        </pc:picChg>
        <pc:picChg chg="add del mod">
          <ac:chgData name="Moises Pirela" userId="a07275d2963e6567" providerId="LiveId" clId="{399F4D96-0FF0-45CC-89CC-9982CBE5BBE2}" dt="2023-01-12T10:01:48.114" v="1799" actId="478"/>
          <ac:picMkLst>
            <pc:docMk/>
            <pc:sldMk cId="1641530039" sldId="307"/>
            <ac:picMk id="15" creationId="{FE06148D-931F-36FE-1026-6DDFBD6D18B9}"/>
          </ac:picMkLst>
        </pc:picChg>
        <pc:picChg chg="add del mod">
          <ac:chgData name="Moises Pirela" userId="a07275d2963e6567" providerId="LiveId" clId="{399F4D96-0FF0-45CC-89CC-9982CBE5BBE2}" dt="2023-01-12T10:04:10.122" v="1858" actId="478"/>
          <ac:picMkLst>
            <pc:docMk/>
            <pc:sldMk cId="1641530039" sldId="307"/>
            <ac:picMk id="17" creationId="{E4F630DA-C8DC-F221-55EC-9EDAEC39ABFE}"/>
          </ac:picMkLst>
        </pc:picChg>
        <pc:picChg chg="add del mod">
          <ac:chgData name="Moises Pirela" userId="a07275d2963e6567" providerId="LiveId" clId="{399F4D96-0FF0-45CC-89CC-9982CBE5BBE2}" dt="2023-01-12T10:06:47.362" v="1995" actId="478"/>
          <ac:picMkLst>
            <pc:docMk/>
            <pc:sldMk cId="1641530039" sldId="307"/>
            <ac:picMk id="19" creationId="{D54EACBA-7BC2-E0D7-85DD-711F19799E6A}"/>
          </ac:picMkLst>
        </pc:picChg>
        <pc:picChg chg="add del mod">
          <ac:chgData name="Moises Pirela" userId="a07275d2963e6567" providerId="LiveId" clId="{399F4D96-0FF0-45CC-89CC-9982CBE5BBE2}" dt="2023-01-12T10:07:52.632" v="2081" actId="478"/>
          <ac:picMkLst>
            <pc:docMk/>
            <pc:sldMk cId="1641530039" sldId="307"/>
            <ac:picMk id="21" creationId="{EBE0C8A7-CB28-6A9F-4426-B8F2B3D774CA}"/>
          </ac:picMkLst>
        </pc:picChg>
        <pc:picChg chg="add del mod">
          <ac:chgData name="Moises Pirela" userId="a07275d2963e6567" providerId="LiveId" clId="{399F4D96-0FF0-45CC-89CC-9982CBE5BBE2}" dt="2023-01-12T10:09:23.882" v="2106" actId="478"/>
          <ac:picMkLst>
            <pc:docMk/>
            <pc:sldMk cId="1641530039" sldId="307"/>
            <ac:picMk id="23" creationId="{0CCE82B1-81D0-642C-F20A-3A24B95BF725}"/>
          </ac:picMkLst>
        </pc:picChg>
      </pc:sldChg>
      <pc:sldChg chg="modSp add mod">
        <pc:chgData name="Moises Pirela" userId="a07275d2963e6567" providerId="LiveId" clId="{399F4D96-0FF0-45CC-89CC-9982CBE5BBE2}" dt="2023-01-12T17:16:10.239" v="2195" actId="20577"/>
        <pc:sldMkLst>
          <pc:docMk/>
          <pc:sldMk cId="1143637942" sldId="308"/>
        </pc:sldMkLst>
        <pc:spChg chg="mod">
          <ac:chgData name="Moises Pirela" userId="a07275d2963e6567" providerId="LiveId" clId="{399F4D96-0FF0-45CC-89CC-9982CBE5BBE2}" dt="2023-01-12T17:16:10.239" v="2195" actId="20577"/>
          <ac:spMkLst>
            <pc:docMk/>
            <pc:sldMk cId="1143637942" sldId="308"/>
            <ac:spMk id="3" creationId="{99EB4567-989C-143E-BD64-3DE71E4E5473}"/>
          </ac:spMkLst>
        </pc:spChg>
      </pc:sldChg>
      <pc:sldChg chg="add">
        <pc:chgData name="Moises Pirela" userId="a07275d2963e6567" providerId="LiveId" clId="{399F4D96-0FF0-45CC-89CC-9982CBE5BBE2}" dt="2023-01-12T17:14:58.433" v="2115"/>
        <pc:sldMkLst>
          <pc:docMk/>
          <pc:sldMk cId="2546340724" sldId="309"/>
        </pc:sldMkLst>
      </pc:sldChg>
      <pc:sldChg chg="modSp add mod">
        <pc:chgData name="Moises Pirela" userId="a07275d2963e6567" providerId="LiveId" clId="{399F4D96-0FF0-45CC-89CC-9982CBE5BBE2}" dt="2023-01-12T17:24:03.647" v="2296" actId="20577"/>
        <pc:sldMkLst>
          <pc:docMk/>
          <pc:sldMk cId="980289329" sldId="310"/>
        </pc:sldMkLst>
        <pc:spChg chg="mod">
          <ac:chgData name="Moises Pirela" userId="a07275d2963e6567" providerId="LiveId" clId="{399F4D96-0FF0-45CC-89CC-9982CBE5BBE2}" dt="2023-01-12T17:24:03.647" v="2296" actId="20577"/>
          <ac:spMkLst>
            <pc:docMk/>
            <pc:sldMk cId="980289329" sldId="310"/>
            <ac:spMk id="3" creationId="{251B6C55-A0C1-6AA5-CB13-41A67BF71D6B}"/>
          </ac:spMkLst>
        </pc:spChg>
      </pc:sldChg>
      <pc:sldChg chg="modSp add mod">
        <pc:chgData name="Moises Pirela" userId="a07275d2963e6567" providerId="LiveId" clId="{399F4D96-0FF0-45CC-89CC-9982CBE5BBE2}" dt="2023-01-12T17:23:42.712" v="2295" actId="6549"/>
        <pc:sldMkLst>
          <pc:docMk/>
          <pc:sldMk cId="3408325409" sldId="311"/>
        </pc:sldMkLst>
        <pc:spChg chg="mod">
          <ac:chgData name="Moises Pirela" userId="a07275d2963e6567" providerId="LiveId" clId="{399F4D96-0FF0-45CC-89CC-9982CBE5BBE2}" dt="2023-01-12T17:23:42.712" v="2295" actId="6549"/>
          <ac:spMkLst>
            <pc:docMk/>
            <pc:sldMk cId="3408325409" sldId="311"/>
            <ac:spMk id="3" creationId="{F69A258A-BA10-AE9F-2F53-5783A8682EC3}"/>
          </ac:spMkLst>
        </pc:spChg>
      </pc:sldChg>
    </pc:docChg>
  </pc:docChgLst>
  <pc:docChgLst>
    <pc:chgData name="Carlos Mario Muñoz Parra" userId="ac57450a-23e8-4885-8c6a-f8ec61971376" providerId="ADAL" clId="{268DD805-343B-4488-9F1E-28820E88BC9C}"/>
    <pc:docChg chg="undo redo custSel addSld delSld modSld">
      <pc:chgData name="Carlos Mario Muñoz Parra" userId="ac57450a-23e8-4885-8c6a-f8ec61971376" providerId="ADAL" clId="{268DD805-343B-4488-9F1E-28820E88BC9C}" dt="2023-01-11T00:41:39.275" v="840" actId="20577"/>
      <pc:docMkLst>
        <pc:docMk/>
      </pc:docMkLst>
      <pc:sldChg chg="delSp modSp mod">
        <pc:chgData name="Carlos Mario Muñoz Parra" userId="ac57450a-23e8-4885-8c6a-f8ec61971376" providerId="ADAL" clId="{268DD805-343B-4488-9F1E-28820E88BC9C}" dt="2023-01-10T16:47:40.971" v="16" actId="20577"/>
        <pc:sldMkLst>
          <pc:docMk/>
          <pc:sldMk cId="3394526084" sldId="256"/>
        </pc:sldMkLst>
        <pc:spChg chg="mod">
          <ac:chgData name="Carlos Mario Muñoz Parra" userId="ac57450a-23e8-4885-8c6a-f8ec61971376" providerId="ADAL" clId="{268DD805-343B-4488-9F1E-28820E88BC9C}" dt="2023-01-10T16:46:19.597" v="1" actId="20577"/>
          <ac:spMkLst>
            <pc:docMk/>
            <pc:sldMk cId="3394526084" sldId="256"/>
            <ac:spMk id="2" creationId="{127BB8A0-8514-D4F1-DD11-0C2BB0D0D0BC}"/>
          </ac:spMkLst>
        </pc:spChg>
        <pc:spChg chg="mod">
          <ac:chgData name="Carlos Mario Muñoz Parra" userId="ac57450a-23e8-4885-8c6a-f8ec61971376" providerId="ADAL" clId="{268DD805-343B-4488-9F1E-28820E88BC9C}" dt="2023-01-10T16:47:02.265" v="10" actId="20577"/>
          <ac:spMkLst>
            <pc:docMk/>
            <pc:sldMk cId="3394526084" sldId="256"/>
            <ac:spMk id="3" creationId="{B5B17A00-461D-D84A-A70A-7BC65F547B71}"/>
          </ac:spMkLst>
        </pc:spChg>
        <pc:spChg chg="mod">
          <ac:chgData name="Carlos Mario Muñoz Parra" userId="ac57450a-23e8-4885-8c6a-f8ec61971376" providerId="ADAL" clId="{268DD805-343B-4488-9F1E-28820E88BC9C}" dt="2023-01-10T16:47:40.971" v="16" actId="20577"/>
          <ac:spMkLst>
            <pc:docMk/>
            <pc:sldMk cId="3394526084" sldId="256"/>
            <ac:spMk id="4" creationId="{3FEB5AF9-C409-2136-3F63-0FA455E467F7}"/>
          </ac:spMkLst>
        </pc:spChg>
        <pc:spChg chg="del">
          <ac:chgData name="Carlos Mario Muñoz Parra" userId="ac57450a-23e8-4885-8c6a-f8ec61971376" providerId="ADAL" clId="{268DD805-343B-4488-9F1E-28820E88BC9C}" dt="2023-01-10T16:46:25.753" v="2" actId="478"/>
          <ac:spMkLst>
            <pc:docMk/>
            <pc:sldMk cId="3394526084" sldId="256"/>
            <ac:spMk id="5" creationId="{036B4F47-1C51-296F-1715-399BF0F7C0E1}"/>
          </ac:spMkLst>
        </pc:spChg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214083872" sldId="257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151622403" sldId="258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689530542" sldId="259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00833294" sldId="26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510081610" sldId="26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864689789" sldId="26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863839515" sldId="26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453625632" sldId="264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54068702" sldId="280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86868158" sldId="281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2927597928" sldId="282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3551433111" sldId="283"/>
        </pc:sldMkLst>
      </pc:sldChg>
      <pc:sldChg chg="add del">
        <pc:chgData name="Carlos Mario Muñoz Parra" userId="ac57450a-23e8-4885-8c6a-f8ec61971376" providerId="ADAL" clId="{268DD805-343B-4488-9F1E-28820E88BC9C}" dt="2023-01-10T18:58:18.583" v="416" actId="47"/>
        <pc:sldMkLst>
          <pc:docMk/>
          <pc:sldMk cId="1704257844" sldId="284"/>
        </pc:sldMkLst>
      </pc:sldChg>
      <pc:sldChg chg="modSp new mod">
        <pc:chgData name="Carlos Mario Muñoz Parra" userId="ac57450a-23e8-4885-8c6a-f8ec61971376" providerId="ADAL" clId="{268DD805-343B-4488-9F1E-28820E88BC9C}" dt="2023-01-11T00:41:39.275" v="840" actId="20577"/>
        <pc:sldMkLst>
          <pc:docMk/>
          <pc:sldMk cId="2662076897" sldId="285"/>
        </pc:sldMkLst>
        <pc:spChg chg="mod">
          <ac:chgData name="Carlos Mario Muñoz Parra" userId="ac57450a-23e8-4885-8c6a-f8ec61971376" providerId="ADAL" clId="{268DD805-343B-4488-9F1E-28820E88BC9C}" dt="2023-01-10T16:48:05.306" v="28" actId="20577"/>
          <ac:spMkLst>
            <pc:docMk/>
            <pc:sldMk cId="2662076897" sldId="285"/>
            <ac:spMk id="2" creationId="{73F3311F-A671-8467-425C-FCEBF60DB983}"/>
          </ac:spMkLst>
        </pc:spChg>
        <pc:spChg chg="mod">
          <ac:chgData name="Carlos Mario Muñoz Parra" userId="ac57450a-23e8-4885-8c6a-f8ec61971376" providerId="ADAL" clId="{268DD805-343B-4488-9F1E-28820E88BC9C}" dt="2023-01-11T00:41:39.275" v="840" actId="20577"/>
          <ac:spMkLst>
            <pc:docMk/>
            <pc:sldMk cId="2662076897" sldId="285"/>
            <ac:spMk id="3" creationId="{CFCC6FE4-5243-867B-D5F0-5EE6BFFE2A1F}"/>
          </ac:spMkLst>
        </pc:spChg>
      </pc:sldChg>
      <pc:sldChg chg="modSp new add del mod">
        <pc:chgData name="Carlos Mario Muñoz Parra" userId="ac57450a-23e8-4885-8c6a-f8ec61971376" providerId="ADAL" clId="{268DD805-343B-4488-9F1E-28820E88BC9C}" dt="2023-01-10T19:15:53.216" v="616" actId="114"/>
        <pc:sldMkLst>
          <pc:docMk/>
          <pc:sldMk cId="712385808" sldId="286"/>
        </pc:sldMkLst>
        <pc:spChg chg="mod">
          <ac:chgData name="Carlos Mario Muñoz Parra" userId="ac57450a-23e8-4885-8c6a-f8ec61971376" providerId="ADAL" clId="{268DD805-343B-4488-9F1E-28820E88BC9C}" dt="2023-01-10T18:40:57.992" v="163" actId="20577"/>
          <ac:spMkLst>
            <pc:docMk/>
            <pc:sldMk cId="712385808" sldId="286"/>
            <ac:spMk id="2" creationId="{E2795E48-B262-F424-7FD0-4097805E26FC}"/>
          </ac:spMkLst>
        </pc:spChg>
        <pc:spChg chg="mod">
          <ac:chgData name="Carlos Mario Muñoz Parra" userId="ac57450a-23e8-4885-8c6a-f8ec61971376" providerId="ADAL" clId="{268DD805-343B-4488-9F1E-28820E88BC9C}" dt="2023-01-10T19:15:53.216" v="616" actId="114"/>
          <ac:spMkLst>
            <pc:docMk/>
            <pc:sldMk cId="712385808" sldId="286"/>
            <ac:spMk id="3" creationId="{99EB4567-989C-143E-BD64-3DE71E4E5473}"/>
          </ac:spMkLst>
        </pc:spChg>
      </pc:sldChg>
      <pc:sldChg chg="modSp new mod">
        <pc:chgData name="Carlos Mario Muñoz Parra" userId="ac57450a-23e8-4885-8c6a-f8ec61971376" providerId="ADAL" clId="{268DD805-343B-4488-9F1E-28820E88BC9C}" dt="2023-01-10T18:46:48.263" v="230" actId="20577"/>
        <pc:sldMkLst>
          <pc:docMk/>
          <pc:sldMk cId="647871747" sldId="287"/>
        </pc:sldMkLst>
        <pc:spChg chg="mod">
          <ac:chgData name="Carlos Mario Muñoz Parra" userId="ac57450a-23e8-4885-8c6a-f8ec61971376" providerId="ADAL" clId="{268DD805-343B-4488-9F1E-28820E88BC9C}" dt="2023-01-10T18:46:02.319" v="222" actId="20577"/>
          <ac:spMkLst>
            <pc:docMk/>
            <pc:sldMk cId="647871747" sldId="287"/>
            <ac:spMk id="2" creationId="{937EEB7B-C38E-8305-1E7E-595D98C44355}"/>
          </ac:spMkLst>
        </pc:spChg>
        <pc:spChg chg="mod">
          <ac:chgData name="Carlos Mario Muñoz Parra" userId="ac57450a-23e8-4885-8c6a-f8ec61971376" providerId="ADAL" clId="{268DD805-343B-4488-9F1E-28820E88BC9C}" dt="2023-01-10T18:46:48.263" v="230" actId="20577"/>
          <ac:spMkLst>
            <pc:docMk/>
            <pc:sldMk cId="647871747" sldId="287"/>
            <ac:spMk id="3" creationId="{9AB16483-F8BA-85BA-FB6A-867F5703FF20}"/>
          </ac:spMkLst>
        </pc:spChg>
      </pc:sldChg>
      <pc:sldChg chg="addSp delSp modSp new mod">
        <pc:chgData name="Carlos Mario Muñoz Parra" userId="ac57450a-23e8-4885-8c6a-f8ec61971376" providerId="ADAL" clId="{268DD805-343B-4488-9F1E-28820E88BC9C}" dt="2023-01-10T19:43:21.316" v="710" actId="1076"/>
        <pc:sldMkLst>
          <pc:docMk/>
          <pc:sldMk cId="1363672492" sldId="288"/>
        </pc:sldMkLst>
        <pc:spChg chg="mod">
          <ac:chgData name="Carlos Mario Muñoz Parra" userId="ac57450a-23e8-4885-8c6a-f8ec61971376" providerId="ADAL" clId="{268DD805-343B-4488-9F1E-28820E88BC9C}" dt="2023-01-10T19:41:25.585" v="656" actId="20577"/>
          <ac:spMkLst>
            <pc:docMk/>
            <pc:sldMk cId="1363672492" sldId="288"/>
            <ac:spMk id="2" creationId="{D8A9238B-1583-8658-D04B-87592F8503DC}"/>
          </ac:spMkLst>
        </pc:spChg>
        <pc:spChg chg="mod">
          <ac:chgData name="Carlos Mario Muñoz Parra" userId="ac57450a-23e8-4885-8c6a-f8ec61971376" providerId="ADAL" clId="{268DD805-343B-4488-9F1E-28820E88BC9C}" dt="2023-01-10T19:42:49.580" v="703" actId="14100"/>
          <ac:spMkLst>
            <pc:docMk/>
            <pc:sldMk cId="1363672492" sldId="288"/>
            <ac:spMk id="3" creationId="{56A2AD44-493A-B053-C327-9875DC78CA32}"/>
          </ac:spMkLst>
        </pc:spChg>
        <pc:picChg chg="add del">
          <ac:chgData name="Carlos Mario Muñoz Parra" userId="ac57450a-23e8-4885-8c6a-f8ec61971376" providerId="ADAL" clId="{268DD805-343B-4488-9F1E-28820E88BC9C}" dt="2023-01-10T19:42:38.505" v="701" actId="22"/>
          <ac:picMkLst>
            <pc:docMk/>
            <pc:sldMk cId="1363672492" sldId="288"/>
            <ac:picMk id="5" creationId="{896E4EBB-C427-C6C3-0A80-049EB6675994}"/>
          </ac:picMkLst>
        </pc:picChg>
        <pc:picChg chg="add mod">
          <ac:chgData name="Carlos Mario Muñoz Parra" userId="ac57450a-23e8-4885-8c6a-f8ec61971376" providerId="ADAL" clId="{268DD805-343B-4488-9F1E-28820E88BC9C}" dt="2023-01-10T19:43:21.316" v="710" actId="1076"/>
          <ac:picMkLst>
            <pc:docMk/>
            <pc:sldMk cId="1363672492" sldId="288"/>
            <ac:picMk id="7" creationId="{5FD5B38D-6184-675A-F55A-B3EE510F217A}"/>
          </ac:picMkLst>
        </pc:picChg>
      </pc:sldChg>
      <pc:sldChg chg="modSp new mod">
        <pc:chgData name="Carlos Mario Muñoz Parra" userId="ac57450a-23e8-4885-8c6a-f8ec61971376" providerId="ADAL" clId="{268DD805-343B-4488-9F1E-28820E88BC9C}" dt="2023-01-10T19:45:28.175" v="719" actId="20577"/>
        <pc:sldMkLst>
          <pc:docMk/>
          <pc:sldMk cId="1798495155" sldId="289"/>
        </pc:sldMkLst>
        <pc:spChg chg="mod">
          <ac:chgData name="Carlos Mario Muñoz Parra" userId="ac57450a-23e8-4885-8c6a-f8ec61971376" providerId="ADAL" clId="{268DD805-343B-4488-9F1E-28820E88BC9C}" dt="2023-01-10T19:45:28.175" v="719" actId="20577"/>
          <ac:spMkLst>
            <pc:docMk/>
            <pc:sldMk cId="1798495155" sldId="289"/>
            <ac:spMk id="3" creationId="{C0702C1E-6BA9-4332-1040-8624BF026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7B69A-296D-D75E-0D3B-83825BCB0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03F85-BB4C-4D00-2214-EC137D2A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2C55E-10C8-B9C4-2E0D-8EFC0B3C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A19B0C-C871-652A-77B5-968A0B8A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A0B39-99B9-167A-4F09-92C05D6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49CC-0C65-36BC-4E15-08EB9B8C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CD41B9-DEDD-D0EE-6460-686006B9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02C9-1917-16B1-F77C-2A2264BF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B9D55-EEC8-E84B-F27E-139921FF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6651E-AD8B-982E-D337-1870793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9CC8CA-F99D-967B-BC86-A280EEB1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56C95-159E-72F8-43F9-CBADAB29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92B6C-899A-983B-FE0E-6BF15E8A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17929D-7074-4DF0-25B3-912FFA52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912C7-7127-292B-D472-C0909CC9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310D-4C4E-A042-BFB4-DA7586B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2E421-A348-FD09-DBC5-1D490DE8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072DB-2EF5-B64B-9864-26F115C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008C6-34DB-88B2-789D-6986AC07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465E6-81A2-026B-E906-B584864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E81E-0792-4A07-4652-34F53111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70CE5-1CBA-E622-0E0A-7C546F42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19765-C1BC-9AD6-21CB-C778D63E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D99E1F-C61F-347A-E187-CE6C1201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52006D-8224-5380-B60A-23A0217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8D15-5615-6A05-A871-EB4B1ADA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481F0-8A36-1737-B6EA-E5680240D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6F658-D8F3-7E90-5039-C4DB74C7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9B991-DC9A-BDAD-9B37-42BAB47B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5D98A-FB9D-3D66-B915-A81AEC9D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61B51E-8324-2AEA-04B1-467B9D6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9AF31-DF69-BEC1-C46A-734B9E45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64B43B-5DB4-DE5B-66DB-80A7D58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54212-E2A7-B35C-2C46-08CF93CD9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A5860-6B81-7468-C7CA-6C026E982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216A6-C0FB-2130-B3DD-D856EBC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EBA008-307B-D945-35FD-1AA5B7F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BD98B-08FC-C7BB-9478-7BBEB54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1C984-6C05-D7E9-D016-0BEE6A6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0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EA213-6D9C-48B9-AC57-9FDE2E70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F13227-8FDF-E4D0-FD89-8113FCD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F7587-35F8-C9D3-72CD-C1B9E4D5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04061A-F357-F3CC-4E0C-6FE7D7BB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FD79AF-37BF-FAB3-BC5D-48B6BF4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45A8EE-9DC2-F653-CFF1-C8A9E5D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01670-2D6E-F604-FBD5-4FD879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9CCE-9CC8-B5B3-5993-5FB1705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77347-9C49-4E15-52B5-C56EA247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33DAF-F981-7DF9-A023-BD43FC573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91218-07C0-EF92-2EE8-2B04C2BE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59DBB-A21E-2A65-C1ED-A6DCFA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0D1DB-2F4C-AA8C-18CF-8DB9E75A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40112-13F9-B150-CF1B-7F10499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4D0186-81C2-EF8F-740E-7FFEADA6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D3CF21-A397-CDF7-7523-537F783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05B2E-751E-39A8-1904-B0890B1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CCD666-3AA7-630B-A442-2E55A539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BC393-42EC-9615-35BD-2F3290A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CA660-65CC-3FC5-FEE2-9A27B12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9628D-7D63-AB4F-9B28-A7701695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9C41AE-EA46-4858-D72C-C856067F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18992-CE1E-4FD4-8CA1-6F205C6489C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1D918-B0E8-949A-86D4-93FA3265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45711-4E4C-9B1E-2F77-74F4B7A14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35AB-D194-43C6-8FDD-8435366FFC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dev/references/generated/imblearn.under_sampling.NearMiss.html" TargetMode="External"/><Relationship Id="rId2" Type="http://schemas.openxmlformats.org/officeDocument/2006/relationships/hyperlink" Target="https://scikit-learn.org/stable/modules/generated/sklearn.linear_model.LogisticRegress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mbalanced-learn.org/stable/references/generated/imblearn.combine.SMOTETomek.html" TargetMode="External"/><Relationship Id="rId4" Type="http://schemas.openxmlformats.org/officeDocument/2006/relationships/hyperlink" Target="https://imbalanced-learn.org/dev/references/generated/imblearn.over_sampling.RandomOverSample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TP3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325" y="3948953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  <a:p>
            <a:r>
              <a:rPr lang="es-AR" dirty="0"/>
              <a:t>Muñoz, Carlos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FEB5AF9-C409-2136-3F63-0FA455E467F7}"/>
              </a:ext>
            </a:extLst>
          </p:cNvPr>
          <p:cNvSpPr txBox="1">
            <a:spLocks/>
          </p:cNvSpPr>
          <p:nvPr/>
        </p:nvSpPr>
        <p:spPr>
          <a:xfrm>
            <a:off x="9914890" y="6523037"/>
            <a:ext cx="2914650" cy="51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2023-13-01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547910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3</a:t>
            </a:r>
            <a:r>
              <a:rPr lang="es-ES" sz="2600" dirty="0">
                <a:effectLst/>
              </a:rPr>
              <a:t>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en la clase minoritaria</a:t>
            </a:r>
            <a:endParaRPr lang="en-US" sz="2600" dirty="0"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644640" y="2387627"/>
            <a:ext cx="5105842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Creación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sintéticas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minoritaria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sampling_strategy</a:t>
            </a:r>
            <a:r>
              <a:rPr lang="en-US" sz="2400" dirty="0"/>
              <a:t>  = 0.5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107180" y="238762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</a:t>
            </a:r>
            <a:r>
              <a:rPr lang="en-US" sz="2400" dirty="0" err="1"/>
              <a:t>RandomOverSampler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3838700"/>
            <a:ext cx="48030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4. </a:t>
            </a:r>
            <a:r>
              <a:rPr lang="es-ES" sz="2600" dirty="0" err="1">
                <a:effectLst/>
              </a:rPr>
              <a:t>OverSampling</a:t>
            </a:r>
            <a:r>
              <a:rPr lang="es-ES" sz="2600" dirty="0">
                <a:effectLst/>
              </a:rPr>
              <a:t> - 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endParaRPr lang="en-US" sz="2600" dirty="0">
              <a:effectLst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5654482" y="4453878"/>
            <a:ext cx="60960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SMOTE (Synthetic Minority Over-sampling Technique) Puntos </a:t>
            </a:r>
            <a:r>
              <a:rPr lang="en-US" b="1" dirty="0" err="1">
                <a:solidFill>
                  <a:schemeClr val="bg1"/>
                </a:solidFill>
              </a:rPr>
              <a:t>vecinos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cercanos</a:t>
            </a:r>
            <a:r>
              <a:rPr lang="en-US" b="1" dirty="0">
                <a:solidFill>
                  <a:schemeClr val="bg1"/>
                </a:solidFill>
              </a:rPr>
              <a:t> y </a:t>
            </a:r>
            <a:r>
              <a:rPr lang="en-US" b="1" dirty="0" err="1">
                <a:solidFill>
                  <a:schemeClr val="bg1"/>
                </a:solidFill>
              </a:rPr>
              <a:t>agrega</a:t>
            </a:r>
            <a:r>
              <a:rPr lang="en-US" b="1" dirty="0">
                <a:solidFill>
                  <a:schemeClr val="bg1"/>
                </a:solidFill>
              </a:rPr>
              <a:t> puntos “</a:t>
            </a:r>
            <a:r>
              <a:rPr lang="en-US" b="1" dirty="0" err="1">
                <a:solidFill>
                  <a:schemeClr val="bg1"/>
                </a:solidFill>
              </a:rPr>
              <a:t>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linea</a:t>
            </a:r>
            <a:r>
              <a:rPr lang="en-US" b="1" dirty="0">
                <a:solidFill>
                  <a:schemeClr val="bg1"/>
                </a:solidFill>
              </a:rPr>
              <a:t> recta” entre </a:t>
            </a:r>
            <a:r>
              <a:rPr lang="en-US" b="1" dirty="0" err="1">
                <a:solidFill>
                  <a:schemeClr val="bg1"/>
                </a:solidFill>
              </a:rPr>
              <a:t>ellos</a:t>
            </a:r>
            <a:r>
              <a:rPr lang="en-US" b="1" dirty="0">
                <a:solidFill>
                  <a:schemeClr val="bg1"/>
                </a:solidFill>
              </a:rPr>
              <a:t>. 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 rot="21008313">
            <a:off x="3075622" y="4975294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828040" y="5358209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SMOTE-Tomek</a:t>
            </a:r>
            <a:endParaRPr lang="en-US" dirty="0">
              <a:effectLst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6D00B7A7-CE4D-F689-7AB8-EA5EAD6EBA0E}"/>
              </a:ext>
            </a:extLst>
          </p:cNvPr>
          <p:cNvSpPr/>
          <p:nvPr/>
        </p:nvSpPr>
        <p:spPr>
          <a:xfrm rot="340124">
            <a:off x="3110194" y="5730393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93FA1F-D8E4-6B28-AD35-DBEF4249257B}"/>
              </a:ext>
            </a:extLst>
          </p:cNvPr>
          <p:cNvSpPr txBox="1"/>
          <p:nvPr/>
        </p:nvSpPr>
        <p:spPr>
          <a:xfrm>
            <a:off x="5654482" y="5615383"/>
            <a:ext cx="6096000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solidFill>
                  <a:schemeClr val="bg1"/>
                </a:solidFill>
              </a:rPr>
              <a:t>Elimina los “puntos” de distinta clase que sean </a:t>
            </a:r>
            <a:r>
              <a:rPr lang="es-ES" b="1" dirty="0" err="1">
                <a:solidFill>
                  <a:schemeClr val="bg1"/>
                </a:solidFill>
              </a:rPr>
              <a:t>nearest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neighbor</a:t>
            </a:r>
            <a:r>
              <a:rPr lang="es-ES" b="1" dirty="0">
                <a:solidFill>
                  <a:schemeClr val="bg1"/>
                </a:solidFill>
              </a:rPr>
              <a:t> y deja ver mejor el decisión </a:t>
            </a:r>
            <a:r>
              <a:rPr lang="es-ES" b="1" dirty="0" err="1">
                <a:solidFill>
                  <a:schemeClr val="bg1"/>
                </a:solidFill>
              </a:rPr>
              <a:t>boundary</a:t>
            </a:r>
            <a:r>
              <a:rPr lang="es-ES" b="1" dirty="0">
                <a:solidFill>
                  <a:schemeClr val="bg1"/>
                </a:solidFill>
              </a:rPr>
              <a:t> (la zona limítrofe de las clases)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292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183E-D0B0-7F15-D796-CA630E3F6E75}"/>
              </a:ext>
            </a:extLst>
          </p:cNvPr>
          <p:cNvSpPr txBox="1">
            <a:spLocks/>
          </p:cNvSpPr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/>
              <a:t>APLICACIÓN DE MODELOS</a:t>
            </a:r>
          </a:p>
          <a:p>
            <a:pPr>
              <a:spcAft>
                <a:spcPts val="600"/>
              </a:spcAft>
            </a:pP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ersona escribiendo en un bloc de notas">
            <a:extLst>
              <a:ext uri="{FF2B5EF4-FFF2-40B4-BE49-F238E27FC236}">
                <a16:creationId xmlns:a16="http://schemas.microsoft.com/office/drawing/2014/main" id="{A116B900-D539-1906-76DE-8F8D37F1B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2" r="569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446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47924" y="8553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u="sng" dirty="0"/>
              <a:t>TODOS LOS DATOS (Sin </a:t>
            </a:r>
            <a:r>
              <a:rPr lang="en-US" b="1" u="sng" dirty="0" err="1"/>
              <a:t>Tratamiento</a:t>
            </a:r>
            <a:r>
              <a:rPr lang="en-US" b="1" u="sng" dirty="0"/>
              <a:t> de </a:t>
            </a:r>
            <a:r>
              <a:rPr lang="en-US" b="1" u="sng" dirty="0" err="1"/>
              <a:t>datos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62925D-192E-B6F9-1F7B-C9145FEA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40"/>
          <a:stretch/>
        </p:blipFill>
        <p:spPr>
          <a:xfrm>
            <a:off x="316476" y="2314414"/>
            <a:ext cx="5441087" cy="40758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TODOS LOS DATOS (</a:t>
            </a:r>
            <a:r>
              <a:rPr lang="en-US" b="1" u="sng" dirty="0" err="1"/>
              <a:t>Penalización</a:t>
            </a:r>
            <a:r>
              <a:rPr lang="en-US" b="1" u="sng" dirty="0"/>
              <a:t> de </a:t>
            </a:r>
            <a:r>
              <a:rPr lang="en-US" b="1" u="sng" dirty="0" err="1"/>
              <a:t>clase</a:t>
            </a:r>
            <a:r>
              <a:rPr lang="en-US" b="1" u="sng" dirty="0"/>
              <a:t> </a:t>
            </a:r>
            <a:r>
              <a:rPr lang="en-US" b="1" u="sng" dirty="0" err="1"/>
              <a:t>mayoritaria</a:t>
            </a:r>
            <a:r>
              <a:rPr lang="en-US" b="1" u="sng" dirty="0"/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05970AE-8C95-6659-D8CD-F1E5C9E6D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2"/>
          <a:stretch/>
        </p:blipFill>
        <p:spPr>
          <a:xfrm>
            <a:off x="6414716" y="2314414"/>
            <a:ext cx="5441087" cy="413374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074424" y="1464927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0.96 </a:t>
            </a:r>
          </a:p>
          <a:p>
            <a:pPr algn="ctr"/>
            <a:r>
              <a:rPr lang="en-US" dirty="0"/>
              <a:t>Recall: 0.60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10001932" y="1453614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0.99 </a:t>
            </a:r>
          </a:p>
          <a:p>
            <a:pPr algn="ctr"/>
            <a:r>
              <a:rPr lang="en-US" dirty="0"/>
              <a:t>Recall: 0.95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49349E-3FFD-962D-D6FE-CEE2095ED33B}"/>
              </a:ext>
            </a:extLst>
          </p:cNvPr>
          <p:cNvSpPr txBox="1"/>
          <p:nvPr/>
        </p:nvSpPr>
        <p:spPr>
          <a:xfrm>
            <a:off x="6776842" y="1453614"/>
            <a:ext cx="2705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solver="newton-</a:t>
            </a:r>
            <a:r>
              <a:rPr lang="en-US" dirty="0" err="1"/>
              <a:t>cholesky</a:t>
            </a:r>
            <a:r>
              <a:rPr lang="en-US" dirty="0"/>
              <a:t>"</a:t>
            </a:r>
          </a:p>
          <a:p>
            <a:r>
              <a:rPr lang="en-US" dirty="0" err="1"/>
              <a:t>class_weight</a:t>
            </a:r>
            <a:r>
              <a:rPr lang="en-US" dirty="0"/>
              <a:t>="balanced”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343072" y="873242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dirty="0" err="1"/>
              <a:t>UnderSampling</a:t>
            </a:r>
            <a:r>
              <a:rPr lang="en-US" b="1" dirty="0"/>
              <a:t>(No </a:t>
            </a:r>
            <a:r>
              <a:rPr lang="en-US" b="1" dirty="0" err="1"/>
              <a:t>Fraude</a:t>
            </a:r>
            <a:r>
              <a:rPr lang="en-US" b="1" dirty="0"/>
              <a:t>, </a:t>
            </a:r>
            <a:r>
              <a:rPr lang="en-US" b="1" dirty="0" err="1"/>
              <a:t>NearMiss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3437554" y="1557109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 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75985F-B6C7-769D-3E27-B526161EC283}"/>
              </a:ext>
            </a:extLst>
          </p:cNvPr>
          <p:cNvSpPr txBox="1"/>
          <p:nvPr/>
        </p:nvSpPr>
        <p:spPr>
          <a:xfrm>
            <a:off x="412339" y="1453614"/>
            <a:ext cx="26640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r>
              <a:rPr lang="en-US" dirty="0"/>
              <a:t>Fin (us): 0: 69922; 1:69922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C1CC44-559A-77B8-7695-3931AE0B7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1" r="677" b="-1"/>
          <a:stretch/>
        </p:blipFill>
        <p:spPr>
          <a:xfrm>
            <a:off x="268385" y="2694648"/>
            <a:ext cx="5237753" cy="4089139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885280D4-0670-322E-480E-35F046110CE0}"/>
              </a:ext>
            </a:extLst>
          </p:cNvPr>
          <p:cNvSpPr txBox="1"/>
          <p:nvPr/>
        </p:nvSpPr>
        <p:spPr>
          <a:xfrm>
            <a:off x="6244244" y="873242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dirty="0" err="1"/>
              <a:t>OverSampling</a:t>
            </a:r>
            <a:r>
              <a:rPr lang="en-US" b="1" dirty="0"/>
              <a:t>(</a:t>
            </a:r>
            <a:r>
              <a:rPr lang="en-US" b="1" dirty="0" err="1"/>
              <a:t>Fraude</a:t>
            </a:r>
            <a:r>
              <a:rPr lang="en-US" b="1" dirty="0"/>
              <a:t>, </a:t>
            </a:r>
            <a:r>
              <a:rPr lang="en-US" b="1" dirty="0" err="1"/>
              <a:t>RandomOverSampler</a:t>
            </a:r>
            <a:r>
              <a:rPr lang="en-US" b="1" dirty="0"/>
              <a:t>)</a:t>
            </a:r>
          </a:p>
          <a:p>
            <a:endParaRPr lang="en-US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2C803C-D9CC-406A-79A4-C9985A614DA9}"/>
              </a:ext>
            </a:extLst>
          </p:cNvPr>
          <p:cNvSpPr txBox="1"/>
          <p:nvPr/>
        </p:nvSpPr>
        <p:spPr>
          <a:xfrm>
            <a:off x="9338726" y="1557109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 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7A9576-7541-D7E6-F6E4-7CB2528416B1}"/>
              </a:ext>
            </a:extLst>
          </p:cNvPr>
          <p:cNvSpPr txBox="1"/>
          <p:nvPr/>
        </p:nvSpPr>
        <p:spPr>
          <a:xfrm>
            <a:off x="6313511" y="1453614"/>
            <a:ext cx="29472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r>
              <a:rPr lang="en-US" dirty="0"/>
              <a:t>Fin (</a:t>
            </a:r>
            <a:r>
              <a:rPr lang="en-US" dirty="0" err="1"/>
              <a:t>os</a:t>
            </a:r>
            <a:r>
              <a:rPr lang="en-US" dirty="0"/>
              <a:t>): 0: 730078; 1:365039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7D5DD99C-B09C-E897-D93F-1B48AC74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8"/>
          <a:stretch/>
        </p:blipFill>
        <p:spPr>
          <a:xfrm>
            <a:off x="5967679" y="2694648"/>
            <a:ext cx="5364945" cy="406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REGRESION LOGISTICA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343072" y="8829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SMOTE-Tomek (</a:t>
            </a:r>
            <a:r>
              <a:rPr lang="en-US" b="1" dirty="0" err="1"/>
              <a:t>os</a:t>
            </a:r>
            <a:r>
              <a:rPr lang="en-US" b="1" dirty="0"/>
              <a:t>, us)</a:t>
            </a:r>
          </a:p>
          <a:p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3680918" y="1629957"/>
            <a:ext cx="1669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1.00</a:t>
            </a:r>
          </a:p>
          <a:p>
            <a:pPr algn="ctr"/>
            <a:r>
              <a:rPr lang="en-US" dirty="0"/>
              <a:t>Recall: 1.00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75985F-B6C7-769D-3E27-B526161EC283}"/>
              </a:ext>
            </a:extLst>
          </p:cNvPr>
          <p:cNvSpPr txBox="1"/>
          <p:nvPr/>
        </p:nvSpPr>
        <p:spPr>
          <a:xfrm>
            <a:off x="412339" y="1453614"/>
            <a:ext cx="31905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   </a:t>
            </a:r>
            <a:r>
              <a:rPr lang="en-US" u="sng" dirty="0"/>
              <a:t>Train</a:t>
            </a:r>
          </a:p>
          <a:p>
            <a:pPr algn="ctr"/>
            <a:r>
              <a:rPr lang="en-US" dirty="0" err="1"/>
              <a:t>Inicio</a:t>
            </a:r>
            <a:r>
              <a:rPr lang="en-US" dirty="0"/>
              <a:t>: 0: 730078;  1:69922</a:t>
            </a:r>
          </a:p>
          <a:p>
            <a:pPr algn="ctr"/>
            <a:r>
              <a:rPr lang="en-US" dirty="0"/>
              <a:t>Fin (</a:t>
            </a:r>
            <a:r>
              <a:rPr lang="en-US" dirty="0" err="1"/>
              <a:t>os</a:t>
            </a:r>
            <a:r>
              <a:rPr lang="en-US" dirty="0"/>
              <a:t>-us): 0: 729719; 1:364680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8A6A50-B1C4-DFF5-AAFF-2D95863DF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2"/>
          <a:stretch/>
        </p:blipFill>
        <p:spPr>
          <a:xfrm>
            <a:off x="200978" y="2665818"/>
            <a:ext cx="5450791" cy="4020018"/>
          </a:xfrm>
          <a:prstGeom prst="rect">
            <a:avLst/>
          </a:prstGeom>
        </p:spPr>
      </p:pic>
      <p:graphicFrame>
        <p:nvGraphicFramePr>
          <p:cNvPr id="10" name="Tabla 8">
            <a:extLst>
              <a:ext uri="{FF2B5EF4-FFF2-40B4-BE49-F238E27FC236}">
                <a16:creationId xmlns:a16="http://schemas.microsoft.com/office/drawing/2014/main" id="{A4D0B084-A786-9FBF-A6F6-1D57D2E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20162"/>
              </p:ext>
            </p:extLst>
          </p:nvPr>
        </p:nvGraphicFramePr>
        <p:xfrm>
          <a:off x="6283873" y="3011376"/>
          <a:ext cx="5626049" cy="256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235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421117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  <a:gridCol w="1362697">
                  <a:extLst>
                    <a:ext uri="{9D8B030D-6E8A-4147-A177-3AD203B41FA5}">
                      <a16:colId xmlns:a16="http://schemas.microsoft.com/office/drawing/2014/main" val="1499204196"/>
                    </a:ext>
                  </a:extLst>
                </a:gridCol>
              </a:tblGrid>
              <a:tr h="338482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Precision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Recall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38482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Regresión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Penalidad (No Fraude)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29682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NearMiss</a:t>
                      </a:r>
                      <a:r>
                        <a:rPr lang="es-AR" dirty="0"/>
                        <a:t> (</a:t>
                      </a:r>
                      <a:r>
                        <a:rPr lang="es-AR" dirty="0" err="1"/>
                        <a:t>us</a:t>
                      </a:r>
                      <a:r>
                        <a:rPr lang="es-A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68001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RandomOverSampler</a:t>
                      </a:r>
                      <a:r>
                        <a:rPr lang="es-AR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00767"/>
                  </a:ext>
                </a:extLst>
              </a:tr>
              <a:tr h="457414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SMOTE-</a:t>
                      </a:r>
                      <a:r>
                        <a:rPr lang="es-AR" dirty="0" err="1"/>
                        <a:t>Tomek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4746"/>
                  </a:ext>
                </a:extLst>
              </a:tr>
            </a:tbl>
          </a:graphicData>
        </a:graphic>
      </p:graphicFrame>
      <p:sp>
        <p:nvSpPr>
          <p:cNvPr id="20" name="TextBox 3">
            <a:extLst>
              <a:ext uri="{FF2B5EF4-FFF2-40B4-BE49-F238E27FC236}">
                <a16:creationId xmlns:a16="http://schemas.microsoft.com/office/drawing/2014/main" id="{62A79072-34ED-BBCD-1DFC-046CE739ABA9}"/>
              </a:ext>
            </a:extLst>
          </p:cNvPr>
          <p:cNvSpPr txBox="1"/>
          <p:nvPr/>
        </p:nvSpPr>
        <p:spPr>
          <a:xfrm>
            <a:off x="6841616" y="2376944"/>
            <a:ext cx="451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Resumen</a:t>
            </a:r>
            <a:r>
              <a:rPr lang="en-US" b="1" u="sng" dirty="0"/>
              <a:t> </a:t>
            </a:r>
            <a:r>
              <a:rPr lang="en-US" b="1" u="sng" dirty="0" err="1"/>
              <a:t>métricas</a:t>
            </a:r>
            <a:r>
              <a:rPr lang="en-US" b="1" u="sng" dirty="0"/>
              <a:t> </a:t>
            </a:r>
            <a:r>
              <a:rPr lang="en-US" b="1" u="sng" dirty="0" err="1"/>
              <a:t>según</a:t>
            </a:r>
            <a:r>
              <a:rPr lang="en-US" b="1" u="sng" dirty="0"/>
              <a:t> </a:t>
            </a:r>
            <a:r>
              <a:rPr lang="en-US" b="1" u="sng" dirty="0" err="1"/>
              <a:t>técnica</a:t>
            </a:r>
            <a:r>
              <a:rPr lang="en-US" b="1" u="sng" dirty="0"/>
              <a:t> </a:t>
            </a:r>
            <a:r>
              <a:rPr lang="en-US" b="1" u="sng" dirty="0" err="1"/>
              <a:t>aplicada</a:t>
            </a:r>
            <a:r>
              <a:rPr lang="en-US" b="1" u="sng" dirty="0"/>
              <a:t> </a:t>
            </a:r>
          </a:p>
          <a:p>
            <a:pPr algn="ctr"/>
            <a:r>
              <a:rPr lang="en-US" b="1" u="sng" dirty="0"/>
              <a:t>para </a:t>
            </a:r>
            <a:r>
              <a:rPr lang="en-US" b="1" u="sng" dirty="0" err="1"/>
              <a:t>Regresión</a:t>
            </a:r>
            <a:r>
              <a:rPr lang="en-US" b="1" u="sng" dirty="0"/>
              <a:t> </a:t>
            </a:r>
            <a:r>
              <a:rPr lang="en-US" b="1" u="sng" dirty="0" err="1"/>
              <a:t>Logística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31680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TODOS LOS DATOS: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B5BD0-56D4-D051-3D93-D0F6747B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/>
          <a:stretch/>
        </p:blipFill>
        <p:spPr>
          <a:xfrm>
            <a:off x="387450" y="2010799"/>
            <a:ext cx="5517231" cy="4504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50ED0-624D-0F8D-1916-BF617643BC0A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0.59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0.29</a:t>
            </a:r>
          </a:p>
          <a:p>
            <a:pPr lvl="2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D5F1F-9E46-A2F8-944A-60A85552C4BD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0.79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0.63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CFBAD0-9EDC-4ACC-F4A1-5C1EC23D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21" y="2010799"/>
            <a:ext cx="5588203" cy="44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UNDERSAMPLING (US):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0.69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0.67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0.24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0.68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0.46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21318-B2B0-2B25-FF70-E46D2412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322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B6B4FC-E9B6-79D7-91A1-7A0FC019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5"/>
            <a:ext cx="5412596" cy="432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7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OVERSAMPLING (OS):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0.68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691EC-A2E9-AFFC-2B97-AA28A563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4" y="2291286"/>
            <a:ext cx="5366599" cy="4299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00DDE9-2E7A-23F0-8A68-8AAE6D5E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185"/>
            <a:ext cx="5329657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SMOTE TOMEK: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0.93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0.69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0.81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E448F-599D-C596-6FAB-38E8E074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7" y="2331445"/>
            <a:ext cx="5312235" cy="4224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73FE1-4815-B8BF-CC99-B1A8173D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86" y="2291286"/>
            <a:ext cx="5245794" cy="42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F9D6-357A-550F-4586-054B3B70F0E6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NAIVE BAYES (GAUSSIANO Y MULTINOMIAL)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BDE03-594F-661F-5EB1-732076BEE520}"/>
              </a:ext>
            </a:extLst>
          </p:cNvPr>
          <p:cNvSpPr txBox="1"/>
          <p:nvPr/>
        </p:nvSpPr>
        <p:spPr>
          <a:xfrm>
            <a:off x="222922" y="810470"/>
            <a:ext cx="536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BALANCEADO MANUAL:</a:t>
            </a:r>
          </a:p>
          <a:p>
            <a:endParaRPr lang="en-US" b="1" dirty="0"/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0.95 </a:t>
            </a:r>
          </a:p>
          <a:p>
            <a:r>
              <a:rPr lang="en-US" dirty="0"/>
              <a:t>Accuracy para </a:t>
            </a:r>
            <a:r>
              <a:rPr lang="en-US" dirty="0" err="1"/>
              <a:t>modelo</a:t>
            </a:r>
            <a:r>
              <a:rPr lang="en-US" dirty="0"/>
              <a:t> multinomial: 0.84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A7BC0-155E-9167-2D9A-5D4F3A66709E}"/>
              </a:ext>
            </a:extLst>
          </p:cNvPr>
          <p:cNvSpPr txBox="1"/>
          <p:nvPr/>
        </p:nvSpPr>
        <p:spPr>
          <a:xfrm>
            <a:off x="3146066" y="1367956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0.91</a:t>
            </a:r>
          </a:p>
          <a:p>
            <a:pPr lvl="2"/>
            <a:r>
              <a:rPr lang="en-US" dirty="0"/>
              <a:t>Recall para </a:t>
            </a:r>
            <a:r>
              <a:rPr lang="en-US" dirty="0" err="1"/>
              <a:t>modelo</a:t>
            </a:r>
            <a:r>
              <a:rPr lang="en-US" dirty="0"/>
              <a:t> multinomial: 0.64</a:t>
            </a:r>
          </a:p>
          <a:p>
            <a:pPr lvl="2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A67E8-0250-26AB-F238-707EE240CB00}"/>
              </a:ext>
            </a:extLst>
          </p:cNvPr>
          <p:cNvSpPr txBox="1"/>
          <p:nvPr/>
        </p:nvSpPr>
        <p:spPr>
          <a:xfrm>
            <a:off x="6800850" y="136795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gaussiano</a:t>
            </a:r>
            <a:r>
              <a:rPr lang="en-US" dirty="0"/>
              <a:t>: 0.94</a:t>
            </a:r>
          </a:p>
          <a:p>
            <a:pPr lvl="2"/>
            <a:r>
              <a:rPr lang="en-US" dirty="0" err="1"/>
              <a:t>Curva</a:t>
            </a:r>
            <a:r>
              <a:rPr lang="en-US" dirty="0"/>
              <a:t> ROC - AUC del </a:t>
            </a:r>
            <a:r>
              <a:rPr lang="en-US" dirty="0" err="1"/>
              <a:t>modelo</a:t>
            </a:r>
            <a:r>
              <a:rPr lang="en-US" dirty="0"/>
              <a:t> multinomial: 0.78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FD39B-0ACA-004A-5871-158259A7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8" y="2291285"/>
            <a:ext cx="5193416" cy="422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6E771-4D4E-E0D4-258B-87B92486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5025"/>
            <a:ext cx="5224592" cy="4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311F-A671-8467-425C-FCEBF60D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C6FE4-5243-867B-D5F0-5EE6BFFE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Objetivo e Hipótesis nula</a:t>
            </a:r>
          </a:p>
          <a:p>
            <a:r>
              <a:rPr lang="es-CO" dirty="0"/>
              <a:t>Descripción de </a:t>
            </a:r>
            <a:r>
              <a:rPr lang="es-CO" dirty="0" err="1"/>
              <a:t>Dataset</a:t>
            </a:r>
            <a:endParaRPr lang="es-CO" dirty="0"/>
          </a:p>
          <a:p>
            <a:r>
              <a:rPr lang="es-CO" dirty="0"/>
              <a:t>Análisis y Limpieza</a:t>
            </a:r>
          </a:p>
          <a:p>
            <a:r>
              <a:rPr lang="es-CO" dirty="0"/>
              <a:t>Estrategias para “combatir” clases desbalanceadas</a:t>
            </a:r>
          </a:p>
          <a:p>
            <a:r>
              <a:rPr lang="es-CO" dirty="0"/>
              <a:t>Aplicación de modelos:</a:t>
            </a:r>
          </a:p>
          <a:p>
            <a:pPr lvl="1"/>
            <a:r>
              <a:rPr lang="es-CO" dirty="0"/>
              <a:t>Regresión Logística</a:t>
            </a:r>
          </a:p>
          <a:p>
            <a:pPr lvl="1"/>
            <a:r>
              <a:rPr lang="es-CO" dirty="0" err="1"/>
              <a:t>Naives</a:t>
            </a:r>
            <a:r>
              <a:rPr lang="es-CO" dirty="0"/>
              <a:t> Bayes</a:t>
            </a:r>
          </a:p>
          <a:p>
            <a:pPr lvl="1"/>
            <a:r>
              <a:rPr lang="es-CO" dirty="0"/>
              <a:t>KNN </a:t>
            </a:r>
          </a:p>
          <a:p>
            <a:r>
              <a:rPr lang="es-CO" dirty="0"/>
              <a:t>Conclusiones Moises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207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47924" y="855370"/>
            <a:ext cx="508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</a:t>
            </a:r>
            <a:r>
              <a:rPr lang="en-US" b="1" u="sng" dirty="0"/>
              <a:t>TODOS LOS DATOS (Sin </a:t>
            </a:r>
            <a:r>
              <a:rPr lang="en-US" b="1" u="sng" dirty="0" err="1"/>
              <a:t>Estandarización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TODOS LOS DATOS (</a:t>
            </a:r>
            <a:r>
              <a:rPr lang="en-US" b="1" u="sng" dirty="0" err="1"/>
              <a:t>Estandarizados</a:t>
            </a:r>
            <a:r>
              <a:rPr lang="en-US" b="1" u="sng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074424" y="1464927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0.98 </a:t>
            </a:r>
          </a:p>
          <a:p>
            <a:pPr algn="ctr"/>
            <a:r>
              <a:rPr lang="en-US" dirty="0"/>
              <a:t>Recall: 0.92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7894837" y="1453614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: 1 </a:t>
            </a:r>
          </a:p>
          <a:p>
            <a:pPr algn="ctr"/>
            <a:r>
              <a:rPr lang="en-US" dirty="0"/>
              <a:t>Recall: 0.65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CFBA7C-96DA-4B24-8E96-71EB1A47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842" y="2325177"/>
            <a:ext cx="4665811" cy="37505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6EB35E0-465B-4400-81F7-036CA52E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67" y="2479445"/>
            <a:ext cx="44767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7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98050" y="910357"/>
            <a:ext cx="5088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Hiperparametro</a:t>
            </a:r>
            <a:endParaRPr lang="en-US" b="1" dirty="0"/>
          </a:p>
          <a:p>
            <a:pPr algn="ctr"/>
            <a:r>
              <a:rPr lang="en-US" b="1" dirty="0"/>
              <a:t>      </a:t>
            </a:r>
            <a:r>
              <a:rPr lang="en-US" b="1" u="sng" dirty="0"/>
              <a:t>TODOS LOS DATOS (Sin </a:t>
            </a:r>
            <a:r>
              <a:rPr lang="en-US" b="1" u="sng" dirty="0" err="1"/>
              <a:t>Estandarización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 err="1"/>
              <a:t>Hiperparametro</a:t>
            </a:r>
            <a:endParaRPr lang="en-US" b="1" u="sng" dirty="0"/>
          </a:p>
          <a:p>
            <a:pPr algn="ctr"/>
            <a:r>
              <a:rPr lang="en-US" b="1" u="sng" dirty="0"/>
              <a:t>TODOS LOS DATOS (</a:t>
            </a:r>
            <a:r>
              <a:rPr lang="en-US" b="1" u="sng" dirty="0" err="1"/>
              <a:t>Estandarizados</a:t>
            </a:r>
            <a:r>
              <a:rPr lang="en-US" b="1" u="sng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253375" y="1785906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Hyp</a:t>
            </a:r>
            <a:r>
              <a:rPr lang="en-US" dirty="0"/>
              <a:t> : 1 </a:t>
            </a:r>
          </a:p>
          <a:p>
            <a:pPr algn="ctr"/>
            <a:r>
              <a:rPr lang="en-US" dirty="0"/>
              <a:t>Recall: 0.93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8160898" y="1824384"/>
            <a:ext cx="1777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Hyp</a:t>
            </a:r>
            <a:r>
              <a:rPr lang="en-US" dirty="0"/>
              <a:t> : 1 </a:t>
            </a:r>
          </a:p>
          <a:p>
            <a:pPr algn="ctr"/>
            <a:r>
              <a:rPr lang="en-US" dirty="0"/>
              <a:t>Recall: 0.65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FEA2C1-F7B8-49AD-8762-BA997618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78" y="2709236"/>
            <a:ext cx="3872635" cy="29044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1AF73C-CFB6-42C3-A90D-342CCCA4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31" y="5826651"/>
            <a:ext cx="2000573" cy="6626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D424DD-66E1-4BD6-98ED-EBC714BED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513" y="2782360"/>
            <a:ext cx="3872634" cy="283135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8EF3290-F9DC-4E01-9A9A-E3B8C2895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505" y="5839075"/>
            <a:ext cx="2000573" cy="65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79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D47CF6A-AFB5-9B6D-F53B-F3CC537CB6C1}"/>
              </a:ext>
            </a:extLst>
          </p:cNvPr>
          <p:cNvSpPr txBox="1">
            <a:spLocks/>
          </p:cNvSpPr>
          <p:nvPr/>
        </p:nvSpPr>
        <p:spPr>
          <a:xfrm>
            <a:off x="222922" y="229856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716B-3977-2919-6710-44DBC7C30EA5}"/>
              </a:ext>
            </a:extLst>
          </p:cNvPr>
          <p:cNvSpPr txBox="1"/>
          <p:nvPr/>
        </p:nvSpPr>
        <p:spPr>
          <a:xfrm>
            <a:off x="598050" y="910357"/>
            <a:ext cx="5088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Hiperparámetro</a:t>
            </a:r>
            <a:endParaRPr lang="en-US" b="1" dirty="0"/>
          </a:p>
          <a:p>
            <a:pPr algn="ctr"/>
            <a:r>
              <a:rPr lang="en-US" b="1" dirty="0"/>
              <a:t>      </a:t>
            </a:r>
            <a:r>
              <a:rPr lang="en-US" b="1" u="sng" dirty="0"/>
              <a:t>TODOS LOS DATOS (Sin </a:t>
            </a:r>
            <a:r>
              <a:rPr lang="en-US" b="1" u="sng" dirty="0" err="1"/>
              <a:t>Estandarización</a:t>
            </a:r>
            <a:r>
              <a:rPr lang="en-US" b="1" u="sng" dirty="0"/>
              <a:t>)</a:t>
            </a:r>
          </a:p>
          <a:p>
            <a:endParaRPr lang="en-U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E57B31-226E-71D7-4F03-EE5E96B78CF3}"/>
              </a:ext>
            </a:extLst>
          </p:cNvPr>
          <p:cNvSpPr txBox="1"/>
          <p:nvPr/>
        </p:nvSpPr>
        <p:spPr>
          <a:xfrm>
            <a:off x="6505571" y="859050"/>
            <a:ext cx="5588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 err="1"/>
              <a:t>Hiperparámetro</a:t>
            </a:r>
            <a:endParaRPr lang="en-US" b="1" u="sng" dirty="0"/>
          </a:p>
          <a:p>
            <a:pPr algn="ctr"/>
            <a:r>
              <a:rPr lang="en-US" b="1" u="sng" dirty="0"/>
              <a:t>TODOS LOS DATOS (</a:t>
            </a:r>
            <a:r>
              <a:rPr lang="en-US" b="1" u="sng" dirty="0" err="1"/>
              <a:t>Cross_validation</a:t>
            </a:r>
            <a:r>
              <a:rPr lang="en-US" b="1" u="sng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D367D12-4192-9AC8-EF6C-6450CBCD2DB3}"/>
              </a:ext>
            </a:extLst>
          </p:cNvPr>
          <p:cNvSpPr txBox="1"/>
          <p:nvPr/>
        </p:nvSpPr>
        <p:spPr>
          <a:xfrm>
            <a:off x="2253375" y="1785906"/>
            <a:ext cx="177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Hyp</a:t>
            </a:r>
            <a:r>
              <a:rPr lang="en-US" dirty="0"/>
              <a:t> : 1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DFCE2E-8947-69E3-4014-45983FFE2179}"/>
              </a:ext>
            </a:extLst>
          </p:cNvPr>
          <p:cNvSpPr txBox="1"/>
          <p:nvPr/>
        </p:nvSpPr>
        <p:spPr>
          <a:xfrm>
            <a:off x="8160898" y="1645643"/>
            <a:ext cx="177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Hyp</a:t>
            </a:r>
            <a:r>
              <a:rPr lang="en-US" dirty="0"/>
              <a:t> :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0D057C-E5E0-4213-BC29-B37D298B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53" y="2592651"/>
            <a:ext cx="3749584" cy="278122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F036D37-918B-4EDD-8E1E-FB2FBC32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21" y="2432237"/>
            <a:ext cx="4085601" cy="296898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93DF04E-C1B3-45E9-BB1E-54A499CA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133" y="5847088"/>
            <a:ext cx="419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1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E33B3-9753-2C8A-582C-4A33894C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0"/>
            <a:ext cx="10515600" cy="1325563"/>
          </a:xfrm>
        </p:spPr>
        <p:txBody>
          <a:bodyPr/>
          <a:lstStyle/>
          <a:p>
            <a:r>
              <a:rPr lang="es-CO" dirty="0"/>
              <a:t>Modelo KNN Balanceado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309B4-FF65-EEFF-93EB-FA10616C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03" y="1447938"/>
            <a:ext cx="5418897" cy="4351338"/>
          </a:xfrm>
        </p:spPr>
        <p:txBody>
          <a:bodyPr/>
          <a:lstStyle/>
          <a:p>
            <a:r>
              <a:rPr lang="es-CO" dirty="0" err="1"/>
              <a:t>Dataset</a:t>
            </a:r>
            <a:r>
              <a:rPr lang="es-CO" dirty="0"/>
              <a:t> inicial:</a:t>
            </a:r>
          </a:p>
          <a:p>
            <a:pPr lvl="1"/>
            <a:r>
              <a:rPr lang="es-CO" dirty="0"/>
              <a:t>91% NO fraude</a:t>
            </a:r>
          </a:p>
          <a:p>
            <a:pPr lvl="1"/>
            <a:r>
              <a:rPr lang="es-CO" dirty="0"/>
              <a:t>9 % fraude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55B7AF-9A07-0BA5-7F78-51244C16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8" y="2613370"/>
            <a:ext cx="5695950" cy="431482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2419B2-9EEC-7FAA-E2B4-78EBFF64799A}"/>
              </a:ext>
            </a:extLst>
          </p:cNvPr>
          <p:cNvSpPr txBox="1">
            <a:spLocks/>
          </p:cNvSpPr>
          <p:nvPr/>
        </p:nvSpPr>
        <p:spPr>
          <a:xfrm>
            <a:off x="6574307" y="1431374"/>
            <a:ext cx="54188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Dataset</a:t>
            </a:r>
            <a:r>
              <a:rPr lang="es-CO" dirty="0"/>
              <a:t> Balanceado:</a:t>
            </a:r>
          </a:p>
          <a:p>
            <a:pPr lvl="1"/>
            <a:r>
              <a:rPr lang="es-CO" dirty="0"/>
              <a:t>70% NO fraude</a:t>
            </a:r>
          </a:p>
          <a:p>
            <a:pPr lvl="1"/>
            <a:r>
              <a:rPr lang="es-CO" dirty="0"/>
              <a:t>30% fraude</a:t>
            </a:r>
          </a:p>
          <a:p>
            <a:pPr lvl="1"/>
            <a:endParaRPr lang="es-CO" dirty="0"/>
          </a:p>
          <a:p>
            <a:pPr lvl="1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6FC7B32-8AF9-CD75-6258-60080A63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19" y="2622827"/>
            <a:ext cx="56959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B6C55-A0C1-6AA5-CB13-41A67BF7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798"/>
            <a:ext cx="5029200" cy="4351338"/>
          </a:xfrm>
        </p:spPr>
        <p:txBody>
          <a:bodyPr>
            <a:normAutofit/>
          </a:bodyPr>
          <a:lstStyle/>
          <a:p>
            <a:r>
              <a:rPr lang="es-CO" sz="3200" dirty="0"/>
              <a:t>Balanceo Manual:</a:t>
            </a:r>
          </a:p>
          <a:p>
            <a:endParaRPr lang="es-CO" sz="3200" dirty="0"/>
          </a:p>
          <a:p>
            <a:pPr lvl="1"/>
            <a:r>
              <a:rPr lang="es-CO" sz="2800" dirty="0" err="1"/>
              <a:t>Accuracy_score</a:t>
            </a:r>
            <a:r>
              <a:rPr lang="es-CO" sz="2800" dirty="0"/>
              <a:t>: 0.97</a:t>
            </a:r>
          </a:p>
          <a:p>
            <a:pPr lvl="1"/>
            <a:endParaRPr lang="es-CO" sz="2800" dirty="0"/>
          </a:p>
          <a:p>
            <a:pPr lvl="1"/>
            <a:r>
              <a:rPr lang="es-CO" sz="2800" dirty="0" err="1"/>
              <a:t>Recall_score</a:t>
            </a:r>
            <a:r>
              <a:rPr lang="es-CO" sz="2800" dirty="0"/>
              <a:t>: 0.99</a:t>
            </a:r>
          </a:p>
          <a:p>
            <a:pPr lvl="1"/>
            <a:endParaRPr lang="es-CO" sz="2800" dirty="0"/>
          </a:p>
          <a:p>
            <a:pPr lvl="1"/>
            <a:r>
              <a:rPr lang="es-CO" sz="2800" dirty="0" err="1"/>
              <a:t>Hiperparámetro</a:t>
            </a:r>
            <a:r>
              <a:rPr lang="es-CO" sz="2800" dirty="0"/>
              <a:t> </a:t>
            </a:r>
            <a:r>
              <a:rPr lang="es-CO" sz="2800" dirty="0" err="1"/>
              <a:t>ópitmo</a:t>
            </a:r>
            <a:r>
              <a:rPr lang="es-CO" sz="2800" dirty="0"/>
              <a:t>: 19 </a:t>
            </a:r>
            <a:r>
              <a:rPr lang="es-CO" sz="2800" dirty="0" err="1"/>
              <a:t>n_neighbors</a:t>
            </a:r>
            <a:endParaRPr lang="es-CO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796ADA-4F2F-7723-FCB4-91675D8D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8586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8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1DECD-B1F9-3103-AA6B-8AF7003F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Estrategias para datos Desbalanceados (KNN)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A258A-BA10-AE9F-2F53-5783A868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2880"/>
            <a:ext cx="4372928" cy="4724083"/>
          </a:xfrm>
        </p:spPr>
        <p:txBody>
          <a:bodyPr>
            <a:normAutofit/>
          </a:bodyPr>
          <a:lstStyle/>
          <a:p>
            <a:r>
              <a:rPr lang="es-CO" dirty="0" err="1"/>
              <a:t>Subsampling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0.99</a:t>
            </a:r>
          </a:p>
          <a:p>
            <a:pPr lvl="1"/>
            <a:endParaRPr lang="es-CO" dirty="0"/>
          </a:p>
          <a:p>
            <a:r>
              <a:rPr lang="es-CO" dirty="0" err="1"/>
              <a:t>Oversampling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0.96</a:t>
            </a:r>
          </a:p>
          <a:p>
            <a:pPr lvl="1"/>
            <a:endParaRPr lang="es-CO" dirty="0"/>
          </a:p>
          <a:p>
            <a:r>
              <a:rPr lang="es-CO" dirty="0" err="1"/>
              <a:t>Smote-Tomek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Accuracy_score</a:t>
            </a:r>
            <a:r>
              <a:rPr lang="es-CO" dirty="0"/>
              <a:t>: 0.97</a:t>
            </a:r>
          </a:p>
          <a:p>
            <a:pPr lvl="1"/>
            <a:r>
              <a:rPr lang="es-CO" dirty="0" err="1"/>
              <a:t>Recall_score</a:t>
            </a:r>
            <a:r>
              <a:rPr lang="es-CO" dirty="0"/>
              <a:t>: 0.97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53C843-BFE9-136F-1217-7A3C554A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27" y="1649795"/>
            <a:ext cx="5975033" cy="46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2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644" y="34978"/>
            <a:ext cx="3772711" cy="913726"/>
          </a:xfrm>
        </p:spPr>
        <p:txBody>
          <a:bodyPr>
            <a:normAutofit/>
          </a:bodyPr>
          <a:lstStyle/>
          <a:p>
            <a:r>
              <a:rPr lang="es-CO" sz="4200" dirty="0"/>
              <a:t>CONCLUSIONES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4670570" y="6255046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7137554" y="6255046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0AF3F919-39E5-6B63-E026-18AED4F3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88993"/>
              </p:ext>
            </p:extLst>
          </p:nvPr>
        </p:nvGraphicFramePr>
        <p:xfrm>
          <a:off x="1570385" y="806801"/>
          <a:ext cx="8761660" cy="524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9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3284354">
                  <a:extLst>
                    <a:ext uri="{9D8B030D-6E8A-4147-A177-3AD203B41FA5}">
                      <a16:colId xmlns:a16="http://schemas.microsoft.com/office/drawing/2014/main" val="3292511074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  <a:gridCol w="1021404">
                  <a:extLst>
                    <a:ext uri="{9D8B030D-6E8A-4147-A177-3AD203B41FA5}">
                      <a16:colId xmlns:a16="http://schemas.microsoft.com/office/drawing/2014/main" val="1499204196"/>
                    </a:ext>
                  </a:extLst>
                </a:gridCol>
                <a:gridCol w="1168590">
                  <a:extLst>
                    <a:ext uri="{9D8B030D-6E8A-4147-A177-3AD203B41FA5}">
                      <a16:colId xmlns:a16="http://schemas.microsoft.com/office/drawing/2014/main" val="2235512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/>
                        <a:t>Técnica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Recall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 err="1"/>
                        <a:t>Overall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38482">
                <a:tc rowSpan="5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REGRESIÓN</a:t>
                      </a:r>
                    </a:p>
                    <a:p>
                      <a:pPr algn="ctr"/>
                      <a:r>
                        <a:rPr lang="es-AR" sz="2800" dirty="0"/>
                        <a:t> LOGÍSTICA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Regresión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  <a:tr h="269712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Penalidad (No Fraude)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29682"/>
                  </a:ext>
                </a:extLst>
              </a:tr>
              <a:tr h="31640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68001"/>
                  </a:ext>
                </a:extLst>
              </a:tr>
              <a:tr h="29183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007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4746"/>
                  </a:ext>
                </a:extLst>
              </a:tr>
              <a:tr h="188976">
                <a:tc rowSpan="5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NAIVE BAYES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 err="1"/>
                        <a:t>Naive</a:t>
                      </a:r>
                      <a:r>
                        <a:rPr lang="es-AR" sz="1200" dirty="0"/>
                        <a:t> Bayes (Gaussiano)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Naive</a:t>
                      </a:r>
                      <a:r>
                        <a:rPr lang="es-AR" sz="1200" dirty="0"/>
                        <a:t> Bayes (Multinomial)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</a:t>
                      </a:r>
                    </a:p>
                    <a:p>
                      <a:pPr algn="ctr"/>
                      <a:r>
                        <a:rPr lang="es-AR" sz="12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0.60</a:t>
                      </a:r>
                    </a:p>
                    <a:p>
                      <a:pPr algn="ctr"/>
                      <a:r>
                        <a:rPr lang="es-AR" sz="12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0.78</a:t>
                      </a:r>
                    </a:p>
                    <a:p>
                      <a:pPr algn="ctr"/>
                      <a:r>
                        <a:rPr lang="es-AR" sz="1200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94794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 - 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 - 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</a:t>
                      </a:r>
                    </a:p>
                    <a:p>
                      <a:pPr algn="ctr"/>
                      <a:r>
                        <a:rPr lang="es-AR" sz="12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0.67</a:t>
                      </a:r>
                    </a:p>
                    <a:p>
                      <a:pPr algn="ctr"/>
                      <a:r>
                        <a:rPr lang="es-AR" sz="12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0.82</a:t>
                      </a:r>
                    </a:p>
                    <a:p>
                      <a:pPr algn="ctr"/>
                      <a:r>
                        <a:rPr lang="es-AR" sz="1200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432869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 - 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 - 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0.94</a:t>
                      </a:r>
                    </a:p>
                    <a:p>
                      <a:pPr algn="ctr"/>
                      <a:r>
                        <a:rPr lang="es-AR" sz="12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0.97</a:t>
                      </a:r>
                    </a:p>
                    <a:p>
                      <a:pPr algn="ctr"/>
                      <a:r>
                        <a:rPr lang="es-AR" sz="12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66701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r>
                        <a:rPr lang="es-AR" sz="1200" dirty="0"/>
                        <a:t> (Gaussiano)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r>
                        <a:rPr lang="es-AR" sz="1200" dirty="0"/>
                        <a:t> (Multinomial)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  <a:p>
                      <a:pPr algn="ctr"/>
                      <a:r>
                        <a:rPr lang="es-AR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0.95</a:t>
                      </a:r>
                    </a:p>
                    <a:p>
                      <a:pPr algn="ctr"/>
                      <a:r>
                        <a:rPr lang="es-AR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0.98</a:t>
                      </a:r>
                    </a:p>
                    <a:p>
                      <a:pPr algn="ctr"/>
                      <a:r>
                        <a:rPr lang="es-AR" sz="12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7876"/>
                  </a:ext>
                </a:extLst>
              </a:tr>
              <a:tr h="188976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Balanceado Manual (Gaussiano)</a:t>
                      </a:r>
                    </a:p>
                    <a:p>
                      <a:pPr algn="ctr"/>
                      <a:r>
                        <a:rPr lang="es-AR" sz="1200" dirty="0"/>
                        <a:t>Balanceado Manual (Multinomial)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0.96</a:t>
                      </a:r>
                    </a:p>
                    <a:p>
                      <a:pPr algn="ctr"/>
                      <a:r>
                        <a:rPr lang="es-AR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0.92</a:t>
                      </a:r>
                    </a:p>
                    <a:p>
                      <a:pPr algn="ctr"/>
                      <a:r>
                        <a:rPr lang="es-AR" sz="120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0.94</a:t>
                      </a:r>
                    </a:p>
                    <a:p>
                      <a:pPr algn="ctr"/>
                      <a:r>
                        <a:rPr lang="es-AR" sz="120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02910"/>
                  </a:ext>
                </a:extLst>
              </a:tr>
              <a:tr h="129540">
                <a:tc rowSpan="4"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KNN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NearMiss</a:t>
                      </a:r>
                      <a:r>
                        <a:rPr lang="es-AR" sz="1200" dirty="0"/>
                        <a:t> (</a:t>
                      </a:r>
                      <a:r>
                        <a:rPr lang="es-AR" sz="1200" dirty="0" err="1"/>
                        <a:t>us</a:t>
                      </a:r>
                      <a:r>
                        <a:rPr lang="es-AR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19191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err="1"/>
                        <a:t>RandomOverSampler</a:t>
                      </a:r>
                      <a:r>
                        <a:rPr lang="es-AR" sz="1200" dirty="0"/>
                        <a:t> (os)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57146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SMOTE-</a:t>
                      </a:r>
                      <a:r>
                        <a:rPr lang="es-AR" sz="1200" dirty="0" err="1"/>
                        <a:t>Tomek</a:t>
                      </a:r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18055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/>
                        <a:t>KNN (Balanceado Manual)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4531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C9D7587E-B7A6-ECB9-DABD-42F6A9610325}"/>
              </a:ext>
            </a:extLst>
          </p:cNvPr>
          <p:cNvSpPr/>
          <p:nvPr/>
        </p:nvSpPr>
        <p:spPr>
          <a:xfrm>
            <a:off x="6854289" y="2655571"/>
            <a:ext cx="3477756" cy="93228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2E1F83-8773-7676-B50A-A4BB7206826E}"/>
              </a:ext>
            </a:extLst>
          </p:cNvPr>
          <p:cNvSpPr/>
          <p:nvPr/>
        </p:nvSpPr>
        <p:spPr>
          <a:xfrm>
            <a:off x="6854289" y="1167239"/>
            <a:ext cx="3477756" cy="31651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889469-8D08-AA7B-E247-91CDD260C1B5}"/>
              </a:ext>
            </a:extLst>
          </p:cNvPr>
          <p:cNvSpPr/>
          <p:nvPr/>
        </p:nvSpPr>
        <p:spPr>
          <a:xfrm>
            <a:off x="6854289" y="3788330"/>
            <a:ext cx="3477756" cy="251811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DACEA2A-5358-6CDE-A568-D83C702F4C1D}"/>
              </a:ext>
            </a:extLst>
          </p:cNvPr>
          <p:cNvSpPr/>
          <p:nvPr/>
        </p:nvSpPr>
        <p:spPr>
          <a:xfrm>
            <a:off x="6854289" y="4261751"/>
            <a:ext cx="3477756" cy="210670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4B2F73E-0DAE-F631-0229-1D9F72A91D47}"/>
              </a:ext>
            </a:extLst>
          </p:cNvPr>
          <p:cNvSpPr/>
          <p:nvPr/>
        </p:nvSpPr>
        <p:spPr>
          <a:xfrm>
            <a:off x="6854289" y="4714035"/>
            <a:ext cx="3477756" cy="241535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15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REFERENCIAS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1722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Logistic Regression.   </a:t>
            </a:r>
            <a:r>
              <a:rPr lang="es-AR" b="0" dirty="0">
                <a:effectLst/>
                <a:hlinkClick r:id="rId2"/>
              </a:rPr>
              <a:t>https://scikit-learn.org/stable/modules/generated/sklearn.linear_model.LogisticRegression.html</a:t>
            </a: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endParaRPr lang="es-AR" dirty="0"/>
          </a:p>
          <a:p>
            <a:pPr marL="285750" indent="-285750">
              <a:buFontTx/>
              <a:buChar char="-"/>
            </a:pPr>
            <a:r>
              <a:rPr lang="es-AR" b="0" dirty="0" err="1">
                <a:effectLst/>
              </a:rPr>
              <a:t>NearMiss</a:t>
            </a:r>
            <a:r>
              <a:rPr lang="es-AR" dirty="0"/>
              <a:t>. </a:t>
            </a:r>
            <a:r>
              <a:rPr lang="es-AR" dirty="0">
                <a:hlinkClick r:id="rId3"/>
              </a:rPr>
              <a:t>https://imbalanced-learn.org/dev/references/generated/imblearn.under_sampling.NearMiss.html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RandomOverSampler</a:t>
            </a:r>
            <a:r>
              <a:rPr lang="es-AR" dirty="0"/>
              <a:t> </a:t>
            </a:r>
            <a:r>
              <a:rPr lang="es-AR" dirty="0">
                <a:hlinkClick r:id="rId4"/>
              </a:rPr>
              <a:t>https://imbalanced-learn.org/dev/references/generated/imblearn.over_sampling.RandomOverSampler.html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pPr marL="285750" indent="-285750">
              <a:buFontTx/>
              <a:buChar char="-"/>
            </a:pPr>
            <a:r>
              <a:rPr lang="es-AR" dirty="0" err="1"/>
              <a:t>SMOTETomek</a:t>
            </a:r>
            <a:r>
              <a:rPr lang="es-AR" dirty="0"/>
              <a:t> </a:t>
            </a:r>
            <a:r>
              <a:rPr lang="es-AR" dirty="0">
                <a:hlinkClick r:id="rId5"/>
              </a:rPr>
              <a:t>https://imbalanced-learn.org/stable/references/generated/imblearn.combine.SMOTETomek.html</a:t>
            </a:r>
            <a:endParaRPr lang="es-AR" dirty="0"/>
          </a:p>
          <a:p>
            <a:pPr marL="285750" indent="-285750">
              <a:buFontTx/>
              <a:buChar char="-"/>
            </a:pPr>
            <a:endParaRPr lang="es-AR" b="0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781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EB7B-C38E-8305-1E7E-595D98C4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52"/>
            <a:ext cx="10515600" cy="1325563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16483-F8BA-85BA-FB6A-867F5703F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215"/>
            <a:ext cx="10515600" cy="975941"/>
          </a:xfrm>
        </p:spPr>
        <p:txBody>
          <a:bodyPr/>
          <a:lstStyle/>
          <a:p>
            <a:r>
              <a:rPr lang="es-MX" dirty="0"/>
              <a:t>El objetivo es entrenar un modelo de aprendizaje capaz de detectar casos de fraudes en las transacciones.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859DE0-D9C8-8F8F-4197-C7D96F7F21DE}"/>
              </a:ext>
            </a:extLst>
          </p:cNvPr>
          <p:cNvSpPr txBox="1">
            <a:spLocks/>
          </p:cNvSpPr>
          <p:nvPr/>
        </p:nvSpPr>
        <p:spPr>
          <a:xfrm>
            <a:off x="838200" y="2361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Hipótesis nula (HN)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D70D76-62C9-368C-23BA-1BEB2F96A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" t="1584" r="1855" b="5405"/>
          <a:stretch/>
        </p:blipFill>
        <p:spPr>
          <a:xfrm>
            <a:off x="548640" y="3589020"/>
            <a:ext cx="4168140" cy="3131820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73428903-5320-EE59-F329-ABF83811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1630"/>
              </p:ext>
            </p:extLst>
          </p:nvPr>
        </p:nvGraphicFramePr>
        <p:xfrm>
          <a:off x="6179820" y="4098154"/>
          <a:ext cx="37109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470">
                  <a:extLst>
                    <a:ext uri="{9D8B030D-6E8A-4147-A177-3AD203B41FA5}">
                      <a16:colId xmlns:a16="http://schemas.microsoft.com/office/drawing/2014/main" val="3074199161"/>
                    </a:ext>
                  </a:extLst>
                </a:gridCol>
                <a:gridCol w="1855470">
                  <a:extLst>
                    <a:ext uri="{9D8B030D-6E8A-4147-A177-3AD203B41FA5}">
                      <a16:colId xmlns:a16="http://schemas.microsoft.com/office/drawing/2014/main" val="42937264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Clases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9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 Fraude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Fraude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912597 (~ 90%)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87403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8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5E5FDC1-3C92-8D20-A397-F578CA57C2E5}"/>
              </a:ext>
            </a:extLst>
          </p:cNvPr>
          <p:cNvSpPr txBox="1"/>
          <p:nvPr/>
        </p:nvSpPr>
        <p:spPr>
          <a:xfrm>
            <a:off x="6522721" y="5622232"/>
            <a:ext cx="22631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Valor a mejorar (HN) =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1449E-0747-6815-6190-2ECE26A0A879}"/>
              </a:ext>
            </a:extLst>
          </p:cNvPr>
          <p:cNvSpPr txBox="1"/>
          <p:nvPr/>
        </p:nvSpPr>
        <p:spPr>
          <a:xfrm>
            <a:off x="9060182" y="5622232"/>
            <a:ext cx="69923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0,91  </a:t>
            </a:r>
          </a:p>
        </p:txBody>
      </p:sp>
    </p:spTree>
    <p:extLst>
      <p:ext uri="{BB962C8B-B14F-4D97-AF65-F5344CB8AC3E}">
        <p14:creationId xmlns:p14="http://schemas.microsoft.com/office/powerpoint/2010/main" val="6478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95E48-B262-F424-7FD0-4097805E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B4567-989C-143E-BD64-3DE71E4E5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87"/>
            <a:ext cx="10820400" cy="499198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/>
              <a:t>Se seleccionó un </a:t>
            </a:r>
            <a:r>
              <a:rPr lang="es-MX" sz="2400" dirty="0" err="1"/>
              <a:t>dataset</a:t>
            </a:r>
            <a:r>
              <a:rPr lang="es-MX" sz="2400" dirty="0"/>
              <a:t>, de los disponibles en la página </a:t>
            </a:r>
            <a:r>
              <a:rPr lang="es-MX" sz="2400" dirty="0" err="1"/>
              <a:t>Kaggle</a:t>
            </a:r>
            <a:r>
              <a:rPr lang="es-MX" sz="2400" dirty="0"/>
              <a:t>, el cual se llama </a:t>
            </a:r>
            <a:r>
              <a:rPr lang="es-MX" sz="2400" i="1" dirty="0" err="1"/>
              <a:t>card_transdata</a:t>
            </a:r>
            <a:r>
              <a:rPr lang="es-MX" sz="2400" dirty="0"/>
              <a:t> el cual contiene información de transacciones con tarjetas de crédito.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dirty="0"/>
              <a:t>El </a:t>
            </a:r>
            <a:r>
              <a:rPr lang="es-MX" sz="2400" dirty="0" err="1"/>
              <a:t>dataset</a:t>
            </a:r>
            <a:r>
              <a:rPr lang="es-MX" sz="2400" dirty="0"/>
              <a:t> es un archivo de extensión </a:t>
            </a:r>
            <a:r>
              <a:rPr lang="es-MX" sz="2400" dirty="0" err="1"/>
              <a:t>csv</a:t>
            </a:r>
            <a:r>
              <a:rPr lang="es-MX" sz="2400" dirty="0"/>
              <a:t> y consta de 8 columnas. Descritas a continuación: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Distance_from_home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Distance_from_last_transaction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Radio_to_median_purchase_price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Repeat_retailer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Used_chip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Used_pin_number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Online_order</a:t>
            </a:r>
            <a:endParaRPr lang="es-MX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i="1" dirty="0" err="1"/>
              <a:t>Fraud</a:t>
            </a:r>
            <a:r>
              <a:rPr lang="es-MX" i="1" dirty="0"/>
              <a:t>         ---------------------------------------  Columna Target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363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238B-1583-8658-D04B-87592F85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O" dirty="0"/>
              <a:t>Análisis y limpieza del </a:t>
            </a:r>
            <a:r>
              <a:rPr lang="es-CO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A2AD44-493A-B053-C327-9875DC78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739"/>
            <a:ext cx="10515600" cy="529648"/>
          </a:xfrm>
        </p:spPr>
        <p:txBody>
          <a:bodyPr/>
          <a:lstStyle/>
          <a:p>
            <a:r>
              <a:rPr lang="es-CO" dirty="0"/>
              <a:t>El </a:t>
            </a:r>
            <a:r>
              <a:rPr lang="es-CO" dirty="0" err="1"/>
              <a:t>dataframe</a:t>
            </a:r>
            <a:r>
              <a:rPr lang="es-CO" dirty="0"/>
              <a:t> no cuenta con valores nulos.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D5B38D-6184-675A-F55A-B3EE510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0" y="1590387"/>
            <a:ext cx="9397266" cy="51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02C1E-6BA9-4332-1040-8624BF02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87" y="528919"/>
            <a:ext cx="4443918" cy="1650076"/>
          </a:xfrm>
        </p:spPr>
        <p:txBody>
          <a:bodyPr>
            <a:normAutofit fontScale="92500"/>
          </a:bodyPr>
          <a:lstStyle/>
          <a:p>
            <a:pPr algn="just"/>
            <a:r>
              <a:rPr lang="es-MX" sz="2400" dirty="0"/>
              <a:t>Para una población de 1000000 de transacciones, 87.403 son etiquetadas como casos de fraude. Representan aproximadamente el 9% de las muestras.</a:t>
            </a:r>
          </a:p>
          <a:p>
            <a:pPr marL="0" indent="0" algn="just">
              <a:buNone/>
            </a:pPr>
            <a:endParaRPr lang="es-MX" sz="2400" dirty="0"/>
          </a:p>
          <a:p>
            <a:pPr algn="just"/>
            <a:endParaRPr lang="es-CO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72F65E2-48DF-855A-45DD-D448ED4C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98" y="190154"/>
            <a:ext cx="6729396" cy="6477692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6D987308-CA07-B2B6-34E3-F1E34459540F}"/>
              </a:ext>
            </a:extLst>
          </p:cNvPr>
          <p:cNvSpPr txBox="1">
            <a:spLocks/>
          </p:cNvSpPr>
          <p:nvPr/>
        </p:nvSpPr>
        <p:spPr>
          <a:xfrm>
            <a:off x="497733" y="2442676"/>
            <a:ext cx="4283191" cy="3685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En el estudio de la correlación de las variables se aprecia:</a:t>
            </a:r>
          </a:p>
          <a:p>
            <a:pPr lvl="1"/>
            <a:r>
              <a:rPr lang="es-MX" sz="2000" dirty="0"/>
              <a:t>Fuerte entre “distancia desde casa” y “mismo minorista”.</a:t>
            </a:r>
          </a:p>
          <a:p>
            <a:pPr lvl="1"/>
            <a:r>
              <a:rPr lang="es-MX" sz="2000" dirty="0"/>
              <a:t>Influencia entre “fraude” con “compra media”,  “compra en línea” y “distancia desde casa”.</a:t>
            </a:r>
          </a:p>
          <a:p>
            <a:pPr lvl="1"/>
            <a:r>
              <a:rPr lang="es-MX" sz="2000" dirty="0"/>
              <a:t>Correlación negativa con “fraude” son: “uso de chip” y “uso de número pin”.  Podría considerarse como métodos de seguridad efectivos.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984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6513775-CE9C-F935-991B-68B1355E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66" y="0"/>
            <a:ext cx="10515600" cy="1325563"/>
          </a:xfrm>
        </p:spPr>
        <p:txBody>
          <a:bodyPr/>
          <a:lstStyle/>
          <a:p>
            <a:r>
              <a:rPr lang="es-CO" dirty="0"/>
              <a:t>PAIR PLOT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088D11-2554-BABE-793A-49F065063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6" b="-1"/>
          <a:stretch/>
        </p:blipFill>
        <p:spPr>
          <a:xfrm>
            <a:off x="264531" y="5982511"/>
            <a:ext cx="11808541" cy="324252"/>
          </a:xfrm>
          <a:prstGeom prst="rect">
            <a:avLst/>
          </a:prstGeom>
        </p:spPr>
      </p:pic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DD62FDDE-8CE3-E844-BD54-954A6F1FB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13" b="58545"/>
          <a:stretch/>
        </p:blipFill>
        <p:spPr>
          <a:xfrm>
            <a:off x="87549" y="1061377"/>
            <a:ext cx="12254622" cy="49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calendar&#10;&#10;Description automatically generated">
            <a:extLst>
              <a:ext uri="{FF2B5EF4-FFF2-40B4-BE49-F238E27FC236}">
                <a16:creationId xmlns:a16="http://schemas.microsoft.com/office/drawing/2014/main" id="{8D7A610C-44B4-FF28-DF83-7B29BCFC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939" r="-1171"/>
          <a:stretch/>
        </p:blipFill>
        <p:spPr>
          <a:xfrm>
            <a:off x="184826" y="105451"/>
            <a:ext cx="11644008" cy="66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6020E7-C9E2-FC7F-7A7B-D27F9EC84911}"/>
              </a:ext>
            </a:extLst>
          </p:cNvPr>
          <p:cNvSpPr txBox="1">
            <a:spLocks/>
          </p:cNvSpPr>
          <p:nvPr/>
        </p:nvSpPr>
        <p:spPr>
          <a:xfrm>
            <a:off x="828040" y="192405"/>
            <a:ext cx="11252200" cy="6407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dirty="0"/>
              <a:t>Estrategias para “combatir” clases desbalanceadas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027A6F-0F3A-516B-58B8-3DD6E0B6031C}"/>
              </a:ext>
            </a:extLst>
          </p:cNvPr>
          <p:cNvSpPr txBox="1"/>
          <p:nvPr/>
        </p:nvSpPr>
        <p:spPr>
          <a:xfrm>
            <a:off x="358140" y="983913"/>
            <a:ext cx="101574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</a:rPr>
              <a:t>1. </a:t>
            </a:r>
            <a:r>
              <a:rPr lang="en-US" sz="2600" dirty="0" err="1">
                <a:effectLst/>
              </a:rPr>
              <a:t>Penalización</a:t>
            </a:r>
            <a:r>
              <a:rPr lang="en-US" sz="2600" dirty="0">
                <a:effectLst/>
              </a:rPr>
              <a:t> de </a:t>
            </a:r>
            <a:r>
              <a:rPr lang="en-US" sz="2600" dirty="0" err="1">
                <a:effectLst/>
              </a:rPr>
              <a:t>clase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mayoritaria</a:t>
            </a:r>
            <a:r>
              <a:rPr lang="en-US" sz="2600" dirty="0">
                <a:effectLst/>
              </a:rPr>
              <a:t> (</a:t>
            </a:r>
            <a:r>
              <a:rPr lang="en-US" sz="2600" dirty="0" err="1">
                <a:effectLst/>
              </a:rPr>
              <a:t>Compensación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58630C-351D-E492-D442-3A2A6A762DD0}"/>
              </a:ext>
            </a:extLst>
          </p:cNvPr>
          <p:cNvSpPr txBox="1"/>
          <p:nvPr/>
        </p:nvSpPr>
        <p:spPr>
          <a:xfrm>
            <a:off x="6725920" y="2211469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Ajusta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los</a:t>
            </a:r>
            <a:r>
              <a:rPr lang="en-US" b="1" dirty="0">
                <a:solidFill>
                  <a:schemeClr val="bg1"/>
                </a:solidFill>
              </a:rPr>
              <a:t> pesos </a:t>
            </a:r>
            <a:r>
              <a:rPr lang="en-US" b="1" dirty="0" err="1">
                <a:solidFill>
                  <a:schemeClr val="bg1"/>
                </a:solidFill>
              </a:rPr>
              <a:t>inversamente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proporcional</a:t>
            </a:r>
            <a:r>
              <a:rPr lang="en-US" b="1" dirty="0">
                <a:solidFill>
                  <a:schemeClr val="bg1"/>
                </a:solidFill>
              </a:rPr>
              <a:t> a las </a:t>
            </a:r>
            <a:r>
              <a:rPr lang="en-US" b="1" dirty="0" err="1">
                <a:solidFill>
                  <a:schemeClr val="bg1"/>
                </a:solidFill>
              </a:rPr>
              <a:t>frecuencias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clases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7239B1-5F15-E4ED-22F3-2BE02174312E}"/>
              </a:ext>
            </a:extLst>
          </p:cNvPr>
          <p:cNvSpPr txBox="1"/>
          <p:nvPr/>
        </p:nvSpPr>
        <p:spPr>
          <a:xfrm>
            <a:off x="358140" y="2349969"/>
            <a:ext cx="339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class_weight</a:t>
            </a:r>
            <a:r>
              <a:rPr lang="en-US" sz="2400" dirty="0"/>
              <a:t> = ‘balanced’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4A342DB-419D-410E-6174-311367379740}"/>
              </a:ext>
            </a:extLst>
          </p:cNvPr>
          <p:cNvSpPr/>
          <p:nvPr/>
        </p:nvSpPr>
        <p:spPr>
          <a:xfrm>
            <a:off x="4297680" y="2378826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23946E-036B-1C32-B9D4-A602151D81AC}"/>
              </a:ext>
            </a:extLst>
          </p:cNvPr>
          <p:cNvSpPr txBox="1"/>
          <p:nvPr/>
        </p:nvSpPr>
        <p:spPr>
          <a:xfrm>
            <a:off x="358140" y="17931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Logistic Regression</a:t>
            </a:r>
            <a:endParaRPr lang="en-US" sz="2400" dirty="0"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0ACDC1-5217-9DC5-1849-0215D6180D61}"/>
              </a:ext>
            </a:extLst>
          </p:cNvPr>
          <p:cNvSpPr txBox="1"/>
          <p:nvPr/>
        </p:nvSpPr>
        <p:spPr>
          <a:xfrm>
            <a:off x="284480" y="4015771"/>
            <a:ext cx="1190752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2</a:t>
            </a:r>
            <a:r>
              <a:rPr lang="en-US" sz="2600" dirty="0">
                <a:effectLst/>
              </a:rPr>
              <a:t>. </a:t>
            </a:r>
            <a:r>
              <a:rPr lang="es-ES" sz="2600" dirty="0" err="1">
                <a:effectLst/>
              </a:rPr>
              <a:t>Subsampling</a:t>
            </a:r>
            <a:r>
              <a:rPr lang="es-ES" sz="2600" dirty="0">
                <a:effectLst/>
              </a:rPr>
              <a:t> en la clase mayoritaria </a:t>
            </a:r>
            <a:r>
              <a:rPr lang="en-US" sz="2600" dirty="0">
                <a:effectLst/>
              </a:rPr>
              <a:t>(</a:t>
            </a:r>
            <a:r>
              <a:rPr lang="en-US" sz="2600" dirty="0" err="1">
                <a:effectLst/>
              </a:rPr>
              <a:t>Undersamplin</a:t>
            </a:r>
            <a:r>
              <a:rPr lang="en-US" sz="2600" dirty="0" err="1"/>
              <a:t>g</a:t>
            </a:r>
            <a:r>
              <a:rPr lang="en-US" sz="2600" dirty="0">
                <a:effectLst/>
              </a:rPr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D49229-C0A6-02B9-8EEB-4ECDC3BD743E}"/>
              </a:ext>
            </a:extLst>
          </p:cNvPr>
          <p:cNvSpPr txBox="1"/>
          <p:nvPr/>
        </p:nvSpPr>
        <p:spPr>
          <a:xfrm>
            <a:off x="6644640" y="4711878"/>
            <a:ext cx="526288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Disminuye</a:t>
            </a:r>
            <a:r>
              <a:rPr lang="en-US" b="1" dirty="0">
                <a:solidFill>
                  <a:schemeClr val="bg1"/>
                </a:solidFill>
              </a:rPr>
              <a:t> la </a:t>
            </a:r>
            <a:r>
              <a:rPr lang="en-US" b="1" dirty="0" err="1">
                <a:solidFill>
                  <a:schemeClr val="bg1"/>
                </a:solidFill>
              </a:rPr>
              <a:t>clase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mayoritaria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seleccionando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muestras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cercanas</a:t>
            </a:r>
            <a:r>
              <a:rPr lang="en-US" b="1" dirty="0">
                <a:solidFill>
                  <a:schemeClr val="bg1"/>
                </a:solidFill>
              </a:rPr>
              <a:t> para eliminar</a:t>
            </a:r>
            <a:endParaRPr lang="en-US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A842CFE-7465-77C3-36BD-69F485D89FBD}"/>
              </a:ext>
            </a:extLst>
          </p:cNvPr>
          <p:cNvSpPr/>
          <p:nvPr/>
        </p:nvSpPr>
        <p:spPr>
          <a:xfrm>
            <a:off x="4025900" y="4870967"/>
            <a:ext cx="2346960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8BFCCA-1AFF-F2AC-7892-1D18CB211B96}"/>
              </a:ext>
            </a:extLst>
          </p:cNvPr>
          <p:cNvSpPr txBox="1"/>
          <p:nvPr/>
        </p:nvSpPr>
        <p:spPr>
          <a:xfrm>
            <a:off x="276860" y="4870967"/>
            <a:ext cx="273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NearMiss</a:t>
            </a:r>
            <a:r>
              <a:rPr lang="en-US" dirty="0"/>
              <a:t> (</a:t>
            </a:r>
            <a:r>
              <a:rPr lang="en-US" dirty="0" err="1"/>
              <a:t>n_neighbors</a:t>
            </a:r>
            <a:r>
              <a:rPr lang="en-US" dirty="0"/>
              <a:t>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7062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1302</Words>
  <Application>Microsoft Office PowerPoint</Application>
  <PresentationFormat>Panorámica</PresentationFormat>
  <Paragraphs>304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Tema de Office</vt:lpstr>
      <vt:lpstr>TP3 GRUPO 12</vt:lpstr>
      <vt:lpstr>Contenido</vt:lpstr>
      <vt:lpstr>Objetivo</vt:lpstr>
      <vt:lpstr>Descripción del Dataset</vt:lpstr>
      <vt:lpstr>Análisis y limpieza del dataset</vt:lpstr>
      <vt:lpstr>Presentación de PowerPoint</vt:lpstr>
      <vt:lpstr>PAIR PLOT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KNN Balanceado</vt:lpstr>
      <vt:lpstr>Presentación de PowerPoint</vt:lpstr>
      <vt:lpstr>Estrategias para datos Desbalanceados (KNN)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Ruiz Zuluaga</dc:creator>
  <cp:lastModifiedBy>Moises Pirela</cp:lastModifiedBy>
  <cp:revision>6</cp:revision>
  <dcterms:created xsi:type="dcterms:W3CDTF">2022-12-04T21:25:30Z</dcterms:created>
  <dcterms:modified xsi:type="dcterms:W3CDTF">2023-01-12T23:35:11Z</dcterms:modified>
</cp:coreProperties>
</file>