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A0D7-A2B8-C6E3-830F-FF29A21EC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D17F42-FFA0-3657-444B-243D4A6C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C05D01-185B-88E5-A8F6-541040AD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0F56B-CBE4-1F62-D837-151818B5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747CA-79FA-0C7B-5B2B-CE9318EE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659F9-E359-5025-EC84-3608D2E8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99081-C513-B008-1A14-24D5AE723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8D3CE-5D3B-8482-70EC-A9211952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3A9A5-F866-E8EF-EED0-25DB7BCE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64882-3628-91B5-39F4-BAFE1E97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05262B-34E3-2408-8522-41C2E157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65FF1-518C-E47F-B33E-64E816A5E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E056F-A523-6829-5324-DC222E84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627A7-6590-B2DE-408B-F2C745C7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519D4-B621-9B4C-10DC-1F797A29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B64FF-69AB-71B2-B272-A1CAF60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B6C26-7A1D-45DD-5CF9-B95B4D81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3C78E-371E-2A5B-0B38-6844BED5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7066B0-606A-B42B-EA28-092CFEA8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0EB83-036A-0509-5FF6-CED695C5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ADBE2-62EB-D683-BC76-ED0A2C3F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F0D40-6197-87AD-FDA5-030F5024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230859-7667-C4BB-3DC5-E0FBF185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7DCA2-69D9-DCE7-C02E-F1B3CDFF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A97C1-510B-8EDA-5B61-F27829E4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708A5-011D-5ECC-3D89-D6A917BD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91342-5D1D-99D0-67D3-441035D7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C07EDD-83A5-8070-958F-98944856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D57450-F289-FFCD-99EB-0F635C6B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5BDC9-7EBC-4F26-ABD7-6CACFB73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7D629-B1D8-9561-37C6-BCF7C43A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BF89A-C7AE-3660-501F-FDCA6197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9018BE-F57B-777F-5F9A-70A3DD9E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D88573-F9C2-DA18-8AC6-434BDDB0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F82699-DABD-24D5-64BB-12B6684B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1B94D3-9FCA-9D6D-0D74-8C0A2827A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F1218A-B62C-9F32-13BE-F666F8E6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89702E-A359-2D31-B336-4515C5B0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989B1E-9FDB-3E45-B82A-9EAA926F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5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69DED-25A7-7FD8-D5C6-F6E1BA22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28AA0-1AFA-6D6D-EDB8-FFF8ABCA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AF11F5-3AC7-4A85-6719-54CDD2EB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645941-393E-D930-74A0-884C2D89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0AA416-4FB4-F88D-EA3D-9F9FAD17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70D9BE-5943-863C-B7E8-379215F6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530040-9951-2524-CC9F-E9E4A894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D5558-04D9-6E71-A78E-71B831E7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29C30-E7B4-0305-39EE-76FF9D71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AE11A6-2433-2CBE-1F4A-F9889B1D0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9A7E5-4D54-C9CD-B1BF-FC03E2CC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00447-0964-1D83-2436-9CF07A7B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D1843E-40BF-5946-4C79-84275429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16DA7-BDE1-18AF-DA97-3C48F55C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20DEA7-DB43-BE25-B833-44035C470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8F2A8-78A5-D518-DEDB-AD0B771B6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E0C02-F40F-C1D7-6369-918B98E8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FA4EE-6414-199B-ACCE-CA024EC4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E735B-A762-D8EA-EB77-C78C422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2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4118B8-BB44-4FEF-339E-409046CD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C3A74-C2B2-BD4B-0C87-2CA31566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85AA2-9AE0-BD16-9CBF-9DA3D561F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D14B-7EE9-464D-8587-C86D5633D59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C9D10-D197-99CC-23F1-30E38C343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E5EA0-2C97-8FCB-E451-3C75AD404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3E30-DFC5-4B4F-999D-CB076706E6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Criterios Para Completar 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37" y="304485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3044858"/>
            <a:ext cx="1952920" cy="37283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4E649B-E2D9-B0F2-CFFC-156FB6E57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84" y="2960017"/>
            <a:ext cx="2098443" cy="3813143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38044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38044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Criterios Para Completar Datos</vt:lpstr>
      <vt:lpstr>Variables Dummy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Criterios Para Completar Datos</dc:title>
  <dc:creator>Santiago Ruiz Zuluaga</dc:creator>
  <cp:lastModifiedBy>Santiago Ruiz Zuluaga</cp:lastModifiedBy>
  <cp:revision>1</cp:revision>
  <dcterms:created xsi:type="dcterms:W3CDTF">2022-11-02T22:44:49Z</dcterms:created>
  <dcterms:modified xsi:type="dcterms:W3CDTF">2022-11-03T00:05:47Z</dcterms:modified>
</cp:coreProperties>
</file>