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F40D1-4646-4333-ABE2-C7609B82FE10}" v="10" dt="2022-11-02T23:27:0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56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io Muñoz Parra" userId="ac57450a-23e8-4885-8c6a-f8ec61971376" providerId="ADAL" clId="{DF1F40D1-4646-4333-ABE2-C7609B82FE10}"/>
    <pc:docChg chg="undo custSel addSld modSld">
      <pc:chgData name="Carlos Mario Muñoz Parra" userId="ac57450a-23e8-4885-8c6a-f8ec61971376" providerId="ADAL" clId="{DF1F40D1-4646-4333-ABE2-C7609B82FE10}" dt="2022-11-02T23:37:47.777" v="582" actId="1076"/>
      <pc:docMkLst>
        <pc:docMk/>
      </pc:docMkLst>
      <pc:sldChg chg="addSp delSp modSp mod modClrScheme chgLayout">
        <pc:chgData name="Carlos Mario Muñoz Parra" userId="ac57450a-23e8-4885-8c6a-f8ec61971376" providerId="ADAL" clId="{DF1F40D1-4646-4333-ABE2-C7609B82FE10}" dt="2022-11-02T21:28:54.566" v="62" actId="1076"/>
        <pc:sldMkLst>
          <pc:docMk/>
          <pc:sldMk cId="47571275" sldId="256"/>
        </pc:sldMkLst>
        <pc:spChg chg="del">
          <ac:chgData name="Carlos Mario Muñoz Parra" userId="ac57450a-23e8-4885-8c6a-f8ec61971376" providerId="ADAL" clId="{DF1F40D1-4646-4333-ABE2-C7609B82FE10}" dt="2022-11-02T21:24:15.094" v="0" actId="700"/>
          <ac:spMkLst>
            <pc:docMk/>
            <pc:sldMk cId="47571275" sldId="256"/>
            <ac:spMk id="2" creationId="{029A96FA-A648-F573-F7ED-D2E5D39720C8}"/>
          </ac:spMkLst>
        </pc:spChg>
        <pc:spChg chg="del">
          <ac:chgData name="Carlos Mario Muñoz Parra" userId="ac57450a-23e8-4885-8c6a-f8ec61971376" providerId="ADAL" clId="{DF1F40D1-4646-4333-ABE2-C7609B82FE10}" dt="2022-11-02T21:24:15.094" v="0" actId="700"/>
          <ac:spMkLst>
            <pc:docMk/>
            <pc:sldMk cId="47571275" sldId="256"/>
            <ac:spMk id="3" creationId="{074DDA76-1197-F9EF-A6C1-0409210E5D2D}"/>
          </ac:spMkLst>
        </pc:spChg>
        <pc:spChg chg="add mod">
          <ac:chgData name="Carlos Mario Muñoz Parra" userId="ac57450a-23e8-4885-8c6a-f8ec61971376" providerId="ADAL" clId="{DF1F40D1-4646-4333-ABE2-C7609B82FE10}" dt="2022-11-02T21:26:09.927" v="24" actId="1076"/>
          <ac:spMkLst>
            <pc:docMk/>
            <pc:sldMk cId="47571275" sldId="256"/>
            <ac:spMk id="4" creationId="{5D082117-4D03-7FEE-79CF-608EFDACFF26}"/>
          </ac:spMkLst>
        </pc:spChg>
        <pc:spChg chg="add mod">
          <ac:chgData name="Carlos Mario Muñoz Parra" userId="ac57450a-23e8-4885-8c6a-f8ec61971376" providerId="ADAL" clId="{DF1F40D1-4646-4333-ABE2-C7609B82FE10}" dt="2022-11-02T21:26:43.791" v="60" actId="14100"/>
          <ac:spMkLst>
            <pc:docMk/>
            <pc:sldMk cId="47571275" sldId="256"/>
            <ac:spMk id="5" creationId="{C5E66806-7F94-ED15-B5EE-A1189B2DFEF9}"/>
          </ac:spMkLst>
        </pc:spChg>
        <pc:picChg chg="add mod">
          <ac:chgData name="Carlos Mario Muñoz Parra" userId="ac57450a-23e8-4885-8c6a-f8ec61971376" providerId="ADAL" clId="{DF1F40D1-4646-4333-ABE2-C7609B82FE10}" dt="2022-11-02T21:28:54.566" v="62" actId="1076"/>
          <ac:picMkLst>
            <pc:docMk/>
            <pc:sldMk cId="47571275" sldId="256"/>
            <ac:picMk id="7" creationId="{44A6CC28-57D1-8A44-E499-81B846528F47}"/>
          </ac:picMkLst>
        </pc:picChg>
      </pc:sldChg>
      <pc:sldChg chg="addSp modSp new mod">
        <pc:chgData name="Carlos Mario Muñoz Parra" userId="ac57450a-23e8-4885-8c6a-f8ec61971376" providerId="ADAL" clId="{DF1F40D1-4646-4333-ABE2-C7609B82FE10}" dt="2022-11-02T21:30:56.457" v="81" actId="1076"/>
        <pc:sldMkLst>
          <pc:docMk/>
          <pc:sldMk cId="2313273808" sldId="257"/>
        </pc:sldMkLst>
        <pc:spChg chg="add mod">
          <ac:chgData name="Carlos Mario Muñoz Parra" userId="ac57450a-23e8-4885-8c6a-f8ec61971376" providerId="ADAL" clId="{DF1F40D1-4646-4333-ABE2-C7609B82FE10}" dt="2022-11-02T21:29:54.316" v="79" actId="20577"/>
          <ac:spMkLst>
            <pc:docMk/>
            <pc:sldMk cId="2313273808" sldId="257"/>
            <ac:spMk id="2" creationId="{097282C0-AFC4-67AC-2A82-9D9B38AC3F91}"/>
          </ac:spMkLst>
        </pc:spChg>
        <pc:picChg chg="add mod">
          <ac:chgData name="Carlos Mario Muñoz Parra" userId="ac57450a-23e8-4885-8c6a-f8ec61971376" providerId="ADAL" clId="{DF1F40D1-4646-4333-ABE2-C7609B82FE10}" dt="2022-11-02T21:30:56.457" v="81" actId="1076"/>
          <ac:picMkLst>
            <pc:docMk/>
            <pc:sldMk cId="2313273808" sldId="257"/>
            <ac:picMk id="4" creationId="{884863D6-660C-BCD9-9DFC-00B961AC2597}"/>
          </ac:picMkLst>
        </pc:picChg>
      </pc:sldChg>
      <pc:sldChg chg="addSp modSp new mod">
        <pc:chgData name="Carlos Mario Muñoz Parra" userId="ac57450a-23e8-4885-8c6a-f8ec61971376" providerId="ADAL" clId="{DF1F40D1-4646-4333-ABE2-C7609B82FE10}" dt="2022-11-02T22:15:54.629" v="111" actId="14100"/>
        <pc:sldMkLst>
          <pc:docMk/>
          <pc:sldMk cId="2259072329" sldId="258"/>
        </pc:sldMkLst>
        <pc:spChg chg="add mod">
          <ac:chgData name="Carlos Mario Muñoz Parra" userId="ac57450a-23e8-4885-8c6a-f8ec61971376" providerId="ADAL" clId="{DF1F40D1-4646-4333-ABE2-C7609B82FE10}" dt="2022-11-02T22:15:24.081" v="103" actId="20577"/>
          <ac:spMkLst>
            <pc:docMk/>
            <pc:sldMk cId="2259072329" sldId="258"/>
            <ac:spMk id="2" creationId="{68CF9732-B6D0-D079-AF36-E7EC3ACBF111}"/>
          </ac:spMkLst>
        </pc:spChg>
        <pc:graphicFrameChg chg="add mod">
          <ac:chgData name="Carlos Mario Muñoz Parra" userId="ac57450a-23e8-4885-8c6a-f8ec61971376" providerId="ADAL" clId="{DF1F40D1-4646-4333-ABE2-C7609B82FE10}" dt="2022-11-02T22:15:54.629" v="111" actId="14100"/>
          <ac:graphicFrameMkLst>
            <pc:docMk/>
            <pc:sldMk cId="2259072329" sldId="258"/>
            <ac:graphicFrameMk id="3" creationId="{20701985-E24A-A032-2B5A-E442CD6449CA}"/>
          </ac:graphicFrameMkLst>
        </pc:graphicFrameChg>
      </pc:sldChg>
      <pc:sldChg chg="addSp modSp new mod">
        <pc:chgData name="Carlos Mario Muñoz Parra" userId="ac57450a-23e8-4885-8c6a-f8ec61971376" providerId="ADAL" clId="{DF1F40D1-4646-4333-ABE2-C7609B82FE10}" dt="2022-11-02T23:18:38.038" v="383" actId="1076"/>
        <pc:sldMkLst>
          <pc:docMk/>
          <pc:sldMk cId="2267055555" sldId="259"/>
        </pc:sldMkLst>
        <pc:spChg chg="add mod">
          <ac:chgData name="Carlos Mario Muñoz Parra" userId="ac57450a-23e8-4885-8c6a-f8ec61971376" providerId="ADAL" clId="{DF1F40D1-4646-4333-ABE2-C7609B82FE10}" dt="2022-11-02T22:36:33.408" v="159" actId="20577"/>
          <ac:spMkLst>
            <pc:docMk/>
            <pc:sldMk cId="2267055555" sldId="259"/>
            <ac:spMk id="2" creationId="{20DFEF16-11CB-0473-CE49-F58EDA2C06A9}"/>
          </ac:spMkLst>
        </pc:spChg>
        <pc:spChg chg="add mod">
          <ac:chgData name="Carlos Mario Muñoz Parra" userId="ac57450a-23e8-4885-8c6a-f8ec61971376" providerId="ADAL" clId="{DF1F40D1-4646-4333-ABE2-C7609B82FE10}" dt="2022-11-02T23:15:31.966" v="378" actId="1076"/>
          <ac:spMkLst>
            <pc:docMk/>
            <pc:sldMk cId="2267055555" sldId="259"/>
            <ac:spMk id="3" creationId="{79511FCA-CAEC-DFAB-EE6D-E7E7FDC82A7E}"/>
          </ac:spMkLst>
        </pc:spChg>
        <pc:picChg chg="add mod">
          <ac:chgData name="Carlos Mario Muñoz Parra" userId="ac57450a-23e8-4885-8c6a-f8ec61971376" providerId="ADAL" clId="{DF1F40D1-4646-4333-ABE2-C7609B82FE10}" dt="2022-11-02T23:16:16.725" v="380" actId="1076"/>
          <ac:picMkLst>
            <pc:docMk/>
            <pc:sldMk cId="2267055555" sldId="259"/>
            <ac:picMk id="5" creationId="{CD05AEA0-580E-0614-FAB6-767FAE6AC5F7}"/>
          </ac:picMkLst>
        </pc:picChg>
        <pc:picChg chg="add mod">
          <ac:chgData name="Carlos Mario Muñoz Parra" userId="ac57450a-23e8-4885-8c6a-f8ec61971376" providerId="ADAL" clId="{DF1F40D1-4646-4333-ABE2-C7609B82FE10}" dt="2022-11-02T23:18:38.038" v="383" actId="1076"/>
          <ac:picMkLst>
            <pc:docMk/>
            <pc:sldMk cId="2267055555" sldId="259"/>
            <ac:picMk id="7" creationId="{A04E209A-A6C7-819F-FB8C-9514DCACD43D}"/>
          </ac:picMkLst>
        </pc:picChg>
      </pc:sldChg>
      <pc:sldChg chg="addSp delSp modSp new mod">
        <pc:chgData name="Carlos Mario Muñoz Parra" userId="ac57450a-23e8-4885-8c6a-f8ec61971376" providerId="ADAL" clId="{DF1F40D1-4646-4333-ABE2-C7609B82FE10}" dt="2022-11-02T23:37:47.777" v="582" actId="1076"/>
        <pc:sldMkLst>
          <pc:docMk/>
          <pc:sldMk cId="2031219736" sldId="260"/>
        </pc:sldMkLst>
        <pc:spChg chg="add mod">
          <ac:chgData name="Carlos Mario Muñoz Parra" userId="ac57450a-23e8-4885-8c6a-f8ec61971376" providerId="ADAL" clId="{DF1F40D1-4646-4333-ABE2-C7609B82FE10}" dt="2022-11-02T23:37:00.423" v="573" actId="1076"/>
          <ac:spMkLst>
            <pc:docMk/>
            <pc:sldMk cId="2031219736" sldId="260"/>
            <ac:spMk id="2" creationId="{18B5B078-CA2D-CA1D-AFA5-BAAA61F4A5B6}"/>
          </ac:spMkLst>
        </pc:spChg>
        <pc:picChg chg="add del mod">
          <ac:chgData name="Carlos Mario Muñoz Parra" userId="ac57450a-23e8-4885-8c6a-f8ec61971376" providerId="ADAL" clId="{DF1F40D1-4646-4333-ABE2-C7609B82FE10}" dt="2022-11-02T23:32:24.155" v="446" actId="478"/>
          <ac:picMkLst>
            <pc:docMk/>
            <pc:sldMk cId="2031219736" sldId="260"/>
            <ac:picMk id="4" creationId="{C74C68EA-8A84-6187-CDB5-8D2655087E4E}"/>
          </ac:picMkLst>
        </pc:picChg>
        <pc:picChg chg="add del mod">
          <ac:chgData name="Carlos Mario Muñoz Parra" userId="ac57450a-23e8-4885-8c6a-f8ec61971376" providerId="ADAL" clId="{DF1F40D1-4646-4333-ABE2-C7609B82FE10}" dt="2022-11-02T23:23:59.795" v="411" actId="478"/>
          <ac:picMkLst>
            <pc:docMk/>
            <pc:sldMk cId="2031219736" sldId="260"/>
            <ac:picMk id="6" creationId="{7AA42074-7A76-8522-3DD1-1801545D1BAF}"/>
          </ac:picMkLst>
        </pc:picChg>
        <pc:picChg chg="add del mod">
          <ac:chgData name="Carlos Mario Muñoz Parra" userId="ac57450a-23e8-4885-8c6a-f8ec61971376" providerId="ADAL" clId="{DF1F40D1-4646-4333-ABE2-C7609B82FE10}" dt="2022-11-02T23:24:34.265" v="415" actId="478"/>
          <ac:picMkLst>
            <pc:docMk/>
            <pc:sldMk cId="2031219736" sldId="260"/>
            <ac:picMk id="8" creationId="{CB39A333-7022-2BBF-27A2-15A200BDA3EC}"/>
          </ac:picMkLst>
        </pc:picChg>
        <pc:picChg chg="add del mod">
          <ac:chgData name="Carlos Mario Muñoz Parra" userId="ac57450a-23e8-4885-8c6a-f8ec61971376" providerId="ADAL" clId="{DF1F40D1-4646-4333-ABE2-C7609B82FE10}" dt="2022-11-02T23:32:24.155" v="446" actId="478"/>
          <ac:picMkLst>
            <pc:docMk/>
            <pc:sldMk cId="2031219736" sldId="260"/>
            <ac:picMk id="10" creationId="{84FC3657-1C97-E7FD-B0FC-46F57199C15D}"/>
          </ac:picMkLst>
        </pc:picChg>
        <pc:picChg chg="add del mod">
          <ac:chgData name="Carlos Mario Muñoz Parra" userId="ac57450a-23e8-4885-8c6a-f8ec61971376" providerId="ADAL" clId="{DF1F40D1-4646-4333-ABE2-C7609B82FE10}" dt="2022-11-02T23:32:24.155" v="446" actId="478"/>
          <ac:picMkLst>
            <pc:docMk/>
            <pc:sldMk cId="2031219736" sldId="260"/>
            <ac:picMk id="12" creationId="{EF6F377F-565C-6D2E-BEAC-6D89B43AAE25}"/>
          </ac:picMkLst>
        </pc:picChg>
        <pc:picChg chg="add del mod">
          <ac:chgData name="Carlos Mario Muñoz Parra" userId="ac57450a-23e8-4885-8c6a-f8ec61971376" providerId="ADAL" clId="{DF1F40D1-4646-4333-ABE2-C7609B82FE10}" dt="2022-11-02T23:33:56.403" v="455" actId="478"/>
          <ac:picMkLst>
            <pc:docMk/>
            <pc:sldMk cId="2031219736" sldId="260"/>
            <ac:picMk id="14" creationId="{5D117DBB-6C0C-2F81-F81D-69AAD9DAD7D6}"/>
          </ac:picMkLst>
        </pc:picChg>
        <pc:picChg chg="add del mod">
          <ac:chgData name="Carlos Mario Muñoz Parra" userId="ac57450a-23e8-4885-8c6a-f8ec61971376" providerId="ADAL" clId="{DF1F40D1-4646-4333-ABE2-C7609B82FE10}" dt="2022-11-02T23:33:58.336" v="457" actId="478"/>
          <ac:picMkLst>
            <pc:docMk/>
            <pc:sldMk cId="2031219736" sldId="260"/>
            <ac:picMk id="16" creationId="{7800BEB5-706A-BBA2-C0E1-ACB925A1F31F}"/>
          </ac:picMkLst>
        </pc:picChg>
        <pc:picChg chg="add del mod">
          <ac:chgData name="Carlos Mario Muñoz Parra" userId="ac57450a-23e8-4885-8c6a-f8ec61971376" providerId="ADAL" clId="{DF1F40D1-4646-4333-ABE2-C7609B82FE10}" dt="2022-11-02T23:33:57.510" v="456" actId="478"/>
          <ac:picMkLst>
            <pc:docMk/>
            <pc:sldMk cId="2031219736" sldId="260"/>
            <ac:picMk id="18" creationId="{9F18BBC2-6E8C-F6F2-D954-3B5B50486F52}"/>
          </ac:picMkLst>
        </pc:picChg>
        <pc:picChg chg="add mod">
          <ac:chgData name="Carlos Mario Muñoz Parra" userId="ac57450a-23e8-4885-8c6a-f8ec61971376" providerId="ADAL" clId="{DF1F40D1-4646-4333-ABE2-C7609B82FE10}" dt="2022-11-02T23:37:42.025" v="581" actId="1076"/>
          <ac:picMkLst>
            <pc:docMk/>
            <pc:sldMk cId="2031219736" sldId="260"/>
            <ac:picMk id="20" creationId="{EB1CADD1-9007-BC45-5911-B87DC4482BB1}"/>
          </ac:picMkLst>
        </pc:picChg>
        <pc:picChg chg="add mod">
          <ac:chgData name="Carlos Mario Muñoz Parra" userId="ac57450a-23e8-4885-8c6a-f8ec61971376" providerId="ADAL" clId="{DF1F40D1-4646-4333-ABE2-C7609B82FE10}" dt="2022-11-02T23:37:42.025" v="581" actId="1076"/>
          <ac:picMkLst>
            <pc:docMk/>
            <pc:sldMk cId="2031219736" sldId="260"/>
            <ac:picMk id="21" creationId="{537DA5E2-B9EF-11E6-B992-3269DB5230F8}"/>
          </ac:picMkLst>
        </pc:picChg>
        <pc:picChg chg="add mod">
          <ac:chgData name="Carlos Mario Muñoz Parra" userId="ac57450a-23e8-4885-8c6a-f8ec61971376" providerId="ADAL" clId="{DF1F40D1-4646-4333-ABE2-C7609B82FE10}" dt="2022-11-02T23:37:42.025" v="581" actId="1076"/>
          <ac:picMkLst>
            <pc:docMk/>
            <pc:sldMk cId="2031219736" sldId="260"/>
            <ac:picMk id="23" creationId="{D5FBAC66-28EE-B993-619D-DDA29D8BF877}"/>
          </ac:picMkLst>
        </pc:picChg>
        <pc:picChg chg="add mod">
          <ac:chgData name="Carlos Mario Muñoz Parra" userId="ac57450a-23e8-4885-8c6a-f8ec61971376" providerId="ADAL" clId="{DF1F40D1-4646-4333-ABE2-C7609B82FE10}" dt="2022-11-02T23:37:47.777" v="582" actId="1076"/>
          <ac:picMkLst>
            <pc:docMk/>
            <pc:sldMk cId="2031219736" sldId="260"/>
            <ac:picMk id="25" creationId="{80C94EA3-8730-452B-6EA7-4036CDAA4A12}"/>
          </ac:picMkLst>
        </pc:picChg>
        <pc:picChg chg="add mod">
          <ac:chgData name="Carlos Mario Muñoz Parra" userId="ac57450a-23e8-4885-8c6a-f8ec61971376" providerId="ADAL" clId="{DF1F40D1-4646-4333-ABE2-C7609B82FE10}" dt="2022-11-02T23:37:47.777" v="582" actId="1076"/>
          <ac:picMkLst>
            <pc:docMk/>
            <pc:sldMk cId="2031219736" sldId="260"/>
            <ac:picMk id="27" creationId="{5B009260-4192-E1E2-3728-52BC2E6F0744}"/>
          </ac:picMkLst>
        </pc:picChg>
        <pc:picChg chg="add mod">
          <ac:chgData name="Carlos Mario Muñoz Parra" userId="ac57450a-23e8-4885-8c6a-f8ec61971376" providerId="ADAL" clId="{DF1F40D1-4646-4333-ABE2-C7609B82FE10}" dt="2022-11-02T23:37:33.384" v="580" actId="1076"/>
          <ac:picMkLst>
            <pc:docMk/>
            <pc:sldMk cId="2031219736" sldId="260"/>
            <ac:picMk id="29" creationId="{2427E168-11FC-55B8-18A6-4BB789440846}"/>
          </ac:picMkLst>
        </pc:picChg>
        <pc:picChg chg="add mod">
          <ac:chgData name="Carlos Mario Muñoz Parra" userId="ac57450a-23e8-4885-8c6a-f8ec61971376" providerId="ADAL" clId="{DF1F40D1-4646-4333-ABE2-C7609B82FE10}" dt="2022-11-02T23:37:33.384" v="580" actId="1076"/>
          <ac:picMkLst>
            <pc:docMk/>
            <pc:sldMk cId="2031219736" sldId="260"/>
            <ac:picMk id="31" creationId="{FE9C6028-ACBA-EC5E-DAFF-4967EE88C12D}"/>
          </ac:picMkLst>
        </pc:picChg>
        <pc:picChg chg="add mod">
          <ac:chgData name="Carlos Mario Muñoz Parra" userId="ac57450a-23e8-4885-8c6a-f8ec61971376" providerId="ADAL" clId="{DF1F40D1-4646-4333-ABE2-C7609B82FE10}" dt="2022-11-02T23:37:27.092" v="579" actId="1076"/>
          <ac:picMkLst>
            <pc:docMk/>
            <pc:sldMk cId="2031219736" sldId="260"/>
            <ac:picMk id="33" creationId="{E0EA390F-B552-3F9B-A996-416079E933DB}"/>
          </ac:picMkLst>
        </pc:picChg>
        <pc:picChg chg="add mod">
          <ac:chgData name="Carlos Mario Muñoz Parra" userId="ac57450a-23e8-4885-8c6a-f8ec61971376" providerId="ADAL" clId="{DF1F40D1-4646-4333-ABE2-C7609B82FE10}" dt="2022-11-02T23:37:27.092" v="579" actId="1076"/>
          <ac:picMkLst>
            <pc:docMk/>
            <pc:sldMk cId="2031219736" sldId="260"/>
            <ac:picMk id="35" creationId="{F032D540-0407-44B9-50A4-428492D16A4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8198-FFD0-C099-3363-2FF0B322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9D157-B88B-0101-FCD1-D650F2A1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EFEB7-F4D7-FD8B-E2DC-A9D18DCA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8BE02-651B-BBAE-68AB-C263D13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7C666-5618-84EF-03C1-FA56E6F8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1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002AB-D106-A15F-B5D6-BD466E3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29F29-965E-652C-9056-45615D8D3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69E98-E36C-2520-4F5D-2AFD4721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34E59-2290-89EA-3A01-FC3401A0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DA92C-B0D6-3879-1ACF-BDA79742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0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127F6-B66B-1AC9-D47D-60BBC7D7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9E50E-E829-C99F-4D70-E54B5551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DA4D7-782B-D977-7F0A-6353969D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FE837-92C9-1137-1AE0-29FC8FC7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EFA5A-D9C1-A552-541D-8006222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0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C7007-10D0-A3F2-0460-706B812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79693-47F8-6639-040A-2905D872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68320-8BD0-106A-BCA7-70BF597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05E25-E7D6-91E7-4883-85F9CBB0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9E8B6-92FE-CE17-D426-766BFED7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8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CD301-FE8B-2D7E-15FF-D59F2A2E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51115E-3727-EF39-B908-1D39DCEB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0E261-1C42-5846-909A-7B6BCCA9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1EE35-F033-EA8E-25DE-741EF2F9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D6887-3D32-2349-E0C5-614783C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9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C981D-C071-1597-34CD-47F43F16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DDF7C-C005-E503-1550-11B61A79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30E9C-1F32-457E-4773-ECA004A5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BD57F-B33A-AF47-E82B-019C9088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8DEAF1-F057-4703-6010-216EECF4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813B9-E71B-ABF0-C60E-1910CEF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1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627F-F2D7-CCC9-066C-CB96EA1C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E767B-962B-C45A-1DDE-B1FEAB92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7371B-4126-5BFD-B08C-8E3D2F7B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F7E126-7F57-9A5D-0514-9C367B3B0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8E9442-6425-03F1-B916-D09C612B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B3088A-426E-7D05-3388-E2E6EF09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28284-77CE-EF75-9726-DD555C66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6A78F0-BD2F-6539-064F-EC25FA1D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97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CBC0-9B82-78D6-BB35-EC8F608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470235-7975-37B8-CAA2-48CC122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1245A-E410-431E-8902-04660870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03ABDC-E5D8-949D-A191-F4B58B5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5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369296-F04D-986F-4E7E-2BAB6506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BA768C-27F3-D9CD-5E5F-ED931DCD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24795-E6A0-83E2-4E58-956626E2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7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713B9-CCFB-EB75-0FA8-2F621163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DC0B2-CD8F-F9D7-444E-13406E0C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CFD6CB-64DC-9DBB-E298-C93898A3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19688-4FFD-FF4A-722A-86E5DD6F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6E676-F528-BE28-A648-415CD56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99590-967B-F042-7FE6-EC8F9992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1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C2B7-C29C-3991-1932-183FC5E7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3A761A-7FD0-4543-B223-2F5DBE63D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B808B-18D2-B4B5-A590-63F5210E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D32A9-DF67-518B-861A-56835D6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D809A4-6FA2-E690-09B9-11F86BFC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3262AD-8FDD-7170-2027-50F6E72D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34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D6F3A7-7611-EFEA-76CD-C7D2F358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399D7-45E1-48D0-ADA4-58035B21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B0470F-EF63-289A-A2E1-FB41097D2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1BB2-DE5C-447C-8E86-0E0DBE0088DE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4F12C-9DBE-4FC9-938C-82A8C07C5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8A472-6612-0FD0-A653-C5D05271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3192-8F78-4810-A502-1B293A53F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89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521242"/>
              </p:ext>
            </p:extLst>
          </p:nvPr>
        </p:nvGraphicFramePr>
        <p:xfrm>
          <a:off x="1948731" y="176085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2160,3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estándar de 2759,3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05AEA0-580E-0614-FAB6-767FAE6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982414"/>
            <a:ext cx="5514272" cy="5444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4E209A-A6C7-819F-FB8C-9514DCA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0" y="3989583"/>
            <a:ext cx="4029282" cy="28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Mario Muñoz Parra</dc:creator>
  <cp:lastModifiedBy>Carlos Mario Muñoz Parra</cp:lastModifiedBy>
  <cp:revision>1</cp:revision>
  <dcterms:created xsi:type="dcterms:W3CDTF">2022-11-02T21:10:43Z</dcterms:created>
  <dcterms:modified xsi:type="dcterms:W3CDTF">2022-11-02T23:37:56Z</dcterms:modified>
</cp:coreProperties>
</file>