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4" r:id="rId8"/>
    <p:sldId id="295" r:id="rId9"/>
    <p:sldId id="290" r:id="rId10"/>
    <p:sldId id="292" r:id="rId11"/>
    <p:sldId id="296" r:id="rId12"/>
    <p:sldId id="304" r:id="rId13"/>
    <p:sldId id="305" r:id="rId14"/>
    <p:sldId id="306" r:id="rId15"/>
    <p:sldId id="297" r:id="rId16"/>
    <p:sldId id="298" r:id="rId17"/>
    <p:sldId id="300" r:id="rId18"/>
    <p:sldId id="301" r:id="rId19"/>
    <p:sldId id="303" r:id="rId20"/>
    <p:sldId id="307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F4D96-0FF0-45CC-89CC-9982CBE5BBE2}" v="46" dt="2023-01-12T10:06:28.551"/>
    <p1510:client id="{930E4540-302B-49A4-9330-3D1412466C29}" v="20" dt="2023-01-11T19:55:5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  <pc:docChgLst>
    <pc:chgData name="Moises Pirela" userId="a07275d2963e6567" providerId="LiveId" clId="{399F4D96-0FF0-45CC-89CC-9982CBE5BBE2}"/>
    <pc:docChg chg="undo custSel addSld modSld">
      <pc:chgData name="Moises Pirela" userId="a07275d2963e6567" providerId="LiveId" clId="{399F4D96-0FF0-45CC-89CC-9982CBE5BBE2}" dt="2023-01-12T10:09:53.064" v="2114" actId="20577"/>
      <pc:docMkLst>
        <pc:docMk/>
      </pc:docMkLst>
      <pc:sldChg chg="addSp delSp">
        <pc:chgData name="Moises Pirela" userId="a07275d2963e6567" providerId="LiveId" clId="{399F4D96-0FF0-45CC-89CC-9982CBE5BBE2}" dt="2023-01-12T09:26:12.127" v="1318"/>
        <pc:sldMkLst>
          <pc:docMk/>
          <pc:sldMk cId="3236428131" sldId="303"/>
        </pc:sldMkLst>
        <pc:graphicFrameChg chg="add del">
          <ac:chgData name="Moises Pirela" userId="a07275d2963e6567" providerId="LiveId" clId="{399F4D96-0FF0-45CC-89CC-9982CBE5BBE2}" dt="2023-01-12T09:26:08.612" v="1316"/>
          <ac:graphicFrameMkLst>
            <pc:docMk/>
            <pc:sldMk cId="3236428131" sldId="303"/>
            <ac:graphicFrameMk id="6" creationId="{6775B4DC-1AB2-93B1-9F06-90ADF3E6A9FD}"/>
          </ac:graphicFrameMkLst>
        </pc:graphicFrameChg>
        <pc:graphicFrameChg chg="add del">
          <ac:chgData name="Moises Pirela" userId="a07275d2963e6567" providerId="LiveId" clId="{399F4D96-0FF0-45CC-89CC-9982CBE5BBE2}" dt="2023-01-12T09:26:12.127" v="1318"/>
          <ac:graphicFrameMkLst>
            <pc:docMk/>
            <pc:sldMk cId="3236428131" sldId="303"/>
            <ac:graphicFrameMk id="8" creationId="{42870FC2-F69E-2683-3BFC-20E697F55002}"/>
          </ac:graphicFrameMkLst>
        </pc:graphicFrameChg>
      </pc:sldChg>
      <pc:sldChg chg="addSp delSp modSp add mod">
        <pc:chgData name="Moises Pirela" userId="a07275d2963e6567" providerId="LiveId" clId="{399F4D96-0FF0-45CC-89CC-9982CBE5BBE2}" dt="2023-01-12T09:52:33.012" v="1582" actId="20577"/>
        <pc:sldMkLst>
          <pc:docMk/>
          <pc:sldMk cId="1978906024" sldId="304"/>
        </pc:sldMkLst>
        <pc:spChg chg="mod">
          <ac:chgData name="Moises Pirela" userId="a07275d2963e6567" providerId="LiveId" clId="{399F4D96-0FF0-45CC-89CC-9982CBE5BBE2}" dt="2023-01-12T08:18:29.659" v="29" actId="20577"/>
          <ac:spMkLst>
            <pc:docMk/>
            <pc:sldMk cId="1978906024" sldId="304"/>
            <ac:spMk id="3" creationId="{7D47CF6A-AFB5-9B6D-F53B-F3CC537CB6C1}"/>
          </ac:spMkLst>
        </pc:spChg>
        <pc:spChg chg="mod">
          <ac:chgData name="Moises Pirela" userId="a07275d2963e6567" providerId="LiveId" clId="{399F4D96-0FF0-45CC-89CC-9982CBE5BBE2}" dt="2023-01-12T08:37:06.921" v="268" actId="115"/>
          <ac:spMkLst>
            <pc:docMk/>
            <pc:sldMk cId="1978906024" sldId="304"/>
            <ac:spMk id="4" creationId="{53A1716B-3977-2919-6710-44DBC7C30EA5}"/>
          </ac:spMkLst>
        </pc:spChg>
        <pc:spChg chg="del mod">
          <ac:chgData name="Moises Pirela" userId="a07275d2963e6567" providerId="LiveId" clId="{399F4D96-0FF0-45CC-89CC-9982CBE5BBE2}" dt="2023-01-12T08:30:31.855" v="127" actId="478"/>
          <ac:spMkLst>
            <pc:docMk/>
            <pc:sldMk cId="1978906024" sldId="304"/>
            <ac:spMk id="7" creationId="{05A50ED0-624D-0F8D-1916-BF617643BC0A}"/>
          </ac:spMkLst>
        </pc:spChg>
        <pc:spChg chg="del">
          <ac:chgData name="Moises Pirela" userId="a07275d2963e6567" providerId="LiveId" clId="{399F4D96-0FF0-45CC-89CC-9982CBE5BBE2}" dt="2023-01-12T08:27:54.513" v="108" actId="478"/>
          <ac:spMkLst>
            <pc:docMk/>
            <pc:sldMk cId="1978906024" sldId="304"/>
            <ac:spMk id="9" creationId="{F1ED5F1F-9E46-A2F8-944A-60A85552C4BD}"/>
          </ac:spMkLst>
        </pc:spChg>
        <pc:spChg chg="add mod">
          <ac:chgData name="Moises Pirela" userId="a07275d2963e6567" providerId="LiveId" clId="{399F4D96-0FF0-45CC-89CC-9982CBE5BBE2}" dt="2023-01-12T09:19:28.032" v="1039" actId="20577"/>
          <ac:spMkLst>
            <pc:docMk/>
            <pc:sldMk cId="1978906024" sldId="304"/>
            <ac:spMk id="11" creationId="{A6E57B31-226E-71D7-4F03-EE5E96B78CF3}"/>
          </ac:spMkLst>
        </pc:spChg>
        <pc:spChg chg="add mod">
          <ac:chgData name="Moises Pirela" userId="a07275d2963e6567" providerId="LiveId" clId="{399F4D96-0FF0-45CC-89CC-9982CBE5BBE2}" dt="2023-01-12T09:52:33.012" v="1582" actId="20577"/>
          <ac:spMkLst>
            <pc:docMk/>
            <pc:sldMk cId="1978906024" sldId="304"/>
            <ac:spMk id="15" creationId="{DD367D12-4192-9AC8-EF6C-6450CBCD2DB3}"/>
          </ac:spMkLst>
        </pc:spChg>
        <pc:spChg chg="add mod">
          <ac:chgData name="Moises Pirela" userId="a07275d2963e6567" providerId="LiveId" clId="{399F4D96-0FF0-45CC-89CC-9982CBE5BBE2}" dt="2023-01-12T09:49:54.604" v="1509" actId="20577"/>
          <ac:spMkLst>
            <pc:docMk/>
            <pc:sldMk cId="1978906024" sldId="304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8:33:48.995" v="176" actId="1076"/>
          <ac:spMkLst>
            <pc:docMk/>
            <pc:sldMk cId="1978906024" sldId="304"/>
            <ac:spMk id="18" creationId="{6349349E-3FFD-962D-D6FE-CEE2095ED33B}"/>
          </ac:spMkLst>
        </pc:spChg>
        <pc:spChg chg="add del mod">
          <ac:chgData name="Moises Pirela" userId="a07275d2963e6567" providerId="LiveId" clId="{399F4D96-0FF0-45CC-89CC-9982CBE5BBE2}" dt="2023-01-12T08:37:32.188" v="281" actId="478"/>
          <ac:spMkLst>
            <pc:docMk/>
            <pc:sldMk cId="1978906024" sldId="304"/>
            <ac:spMk id="19" creationId="{D087B577-9370-F87E-3588-8F5E7A6762E6}"/>
          </ac:spMkLst>
        </pc:spChg>
        <pc:picChg chg="del">
          <ac:chgData name="Moises Pirela" userId="a07275d2963e6567" providerId="LiveId" clId="{399F4D96-0FF0-45CC-89CC-9982CBE5BBE2}" dt="2023-01-12T08:18:47.547" v="32" actId="478"/>
          <ac:picMkLst>
            <pc:docMk/>
            <pc:sldMk cId="1978906024" sldId="304"/>
            <ac:picMk id="5" creationId="{78AB5BD0-56D4-D051-3D93-D0F6747B2FF9}"/>
          </ac:picMkLst>
        </pc:picChg>
        <pc:picChg chg="add mod modCrop">
          <ac:chgData name="Moises Pirela" userId="a07275d2963e6567" providerId="LiveId" clId="{399F4D96-0FF0-45CC-89CC-9982CBE5BBE2}" dt="2023-01-12T08:32:08.215" v="150" actId="1076"/>
          <ac:picMkLst>
            <pc:docMk/>
            <pc:sldMk cId="1978906024" sldId="304"/>
            <ac:picMk id="6" creationId="{9C62925D-192E-B6F9-1F7B-C9145FEAD61B}"/>
          </ac:picMkLst>
        </pc:picChg>
        <pc:picChg chg="del">
          <ac:chgData name="Moises Pirela" userId="a07275d2963e6567" providerId="LiveId" clId="{399F4D96-0FF0-45CC-89CC-9982CBE5BBE2}" dt="2023-01-12T08:28:21.495" v="109" actId="478"/>
          <ac:picMkLst>
            <pc:docMk/>
            <pc:sldMk cId="1978906024" sldId="304"/>
            <ac:picMk id="10" creationId="{04CFBAD0-9EDC-4ACC-F4A1-5C1EC23DB2FF}"/>
          </ac:picMkLst>
        </pc:picChg>
        <pc:picChg chg="add mod modCrop">
          <ac:chgData name="Moises Pirela" userId="a07275d2963e6567" providerId="LiveId" clId="{399F4D96-0FF0-45CC-89CC-9982CBE5BBE2}" dt="2023-01-12T08:35:40.365" v="188" actId="14100"/>
          <ac:picMkLst>
            <pc:docMk/>
            <pc:sldMk cId="1978906024" sldId="304"/>
            <ac:picMk id="13" creationId="{105970AE-8C95-6659-D8CD-F1E5C9E6D734}"/>
          </ac:picMkLst>
        </pc:picChg>
      </pc:sldChg>
      <pc:sldChg chg="addSp delSp modSp add mod">
        <pc:chgData name="Moises Pirela" userId="a07275d2963e6567" providerId="LiveId" clId="{399F4D96-0FF0-45CC-89CC-9982CBE5BBE2}" dt="2023-01-12T09:50:33.918" v="1542" actId="20577"/>
        <pc:sldMkLst>
          <pc:docMk/>
          <pc:sldMk cId="786615385" sldId="305"/>
        </pc:sldMkLst>
        <pc:spChg chg="mod">
          <ac:chgData name="Moises Pirela" userId="a07275d2963e6567" providerId="LiveId" clId="{399F4D96-0FF0-45CC-89CC-9982CBE5BBE2}" dt="2023-01-12T08:55:43.643" v="770" actId="1035"/>
          <ac:spMkLst>
            <pc:docMk/>
            <pc:sldMk cId="786615385" sldId="305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8:48:08.186" v="674" actId="1076"/>
          <ac:spMkLst>
            <pc:docMk/>
            <pc:sldMk cId="786615385" sldId="305"/>
            <ac:spMk id="7" creationId="{C375985F-B6C7-769D-3E27-B526161EC283}"/>
          </ac:spMkLst>
        </pc:spChg>
        <pc:spChg chg="add del mod ord">
          <ac:chgData name="Moises Pirela" userId="a07275d2963e6567" providerId="LiveId" clId="{399F4D96-0FF0-45CC-89CC-9982CBE5BBE2}" dt="2023-01-12T08:48:00.042" v="671" actId="478"/>
          <ac:spMkLst>
            <pc:docMk/>
            <pc:sldMk cId="786615385" sldId="305"/>
            <ac:spMk id="10" creationId="{BB1B02C0-56CC-625C-B1A9-3A53D3155450}"/>
          </ac:spMkLst>
        </pc:spChg>
        <pc:spChg chg="del">
          <ac:chgData name="Moises Pirela" userId="a07275d2963e6567" providerId="LiveId" clId="{399F4D96-0FF0-45CC-89CC-9982CBE5BBE2}" dt="2023-01-12T08:49:18.987" v="685" actId="478"/>
          <ac:spMkLst>
            <pc:docMk/>
            <pc:sldMk cId="786615385" sldId="305"/>
            <ac:spMk id="11" creationId="{A6E57B31-226E-71D7-4F03-EE5E96B78CF3}"/>
          </ac:spMkLst>
        </pc:spChg>
        <pc:spChg chg="add del mod">
          <ac:chgData name="Moises Pirela" userId="a07275d2963e6567" providerId="LiveId" clId="{399F4D96-0FF0-45CC-89CC-9982CBE5BBE2}" dt="2023-01-12T08:48:12.817" v="676" actId="478"/>
          <ac:spMkLst>
            <pc:docMk/>
            <pc:sldMk cId="786615385" sldId="305"/>
            <ac:spMk id="12" creationId="{7181CDD5-3335-3EE4-36C8-3BAD4D83161B}"/>
          </ac:spMkLst>
        </pc:spChg>
        <pc:spChg chg="add mod">
          <ac:chgData name="Moises Pirela" userId="a07275d2963e6567" providerId="LiveId" clId="{399F4D96-0FF0-45CC-89CC-9982CBE5BBE2}" dt="2023-01-12T08:55:39.610" v="769" actId="1035"/>
          <ac:spMkLst>
            <pc:docMk/>
            <pc:sldMk cId="786615385" sldId="305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17.806" v="1524" actId="20577"/>
          <ac:spMkLst>
            <pc:docMk/>
            <pc:sldMk cId="786615385" sldId="305"/>
            <ac:spMk id="15" creationId="{DD367D12-4192-9AC8-EF6C-6450CBCD2DB3}"/>
          </ac:spMkLst>
        </pc:spChg>
        <pc:spChg chg="del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9:50:33.918" v="1542" actId="20577"/>
          <ac:spMkLst>
            <pc:docMk/>
            <pc:sldMk cId="786615385" sldId="305"/>
            <ac:spMk id="17" creationId="{4D2C803C-D9CC-406A-79A4-C9985A614DA9}"/>
          </ac:spMkLst>
        </pc:spChg>
        <pc:spChg chg="del mod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8" creationId="{6349349E-3FFD-962D-D6FE-CEE2095ED33B}"/>
          </ac:spMkLst>
        </pc:spChg>
        <pc:spChg chg="add mod">
          <ac:chgData name="Moises Pirela" userId="a07275d2963e6567" providerId="LiveId" clId="{399F4D96-0FF0-45CC-89CC-9982CBE5BBE2}" dt="2023-01-12T08:53:08.002" v="759" actId="20577"/>
          <ac:spMkLst>
            <pc:docMk/>
            <pc:sldMk cId="786615385" sldId="305"/>
            <ac:spMk id="19" creationId="{177A9576-7541-D7E6-F6E4-7CB2528416B1}"/>
          </ac:spMkLst>
        </pc:spChg>
        <pc:picChg chg="add del mod">
          <ac:chgData name="Moises Pirela" userId="a07275d2963e6567" providerId="LiveId" clId="{399F4D96-0FF0-45CC-89CC-9982CBE5BBE2}" dt="2023-01-12T08:48:46.340" v="683" actId="478"/>
          <ac:picMkLst>
            <pc:docMk/>
            <pc:sldMk cId="786615385" sldId="305"/>
            <ac:picMk id="5" creationId="{F0CA20F5-E0A3-398D-FF88-B4A2FC846FBD}"/>
          </ac:picMkLst>
        </pc:picChg>
        <pc:picChg chg="del mod">
          <ac:chgData name="Moises Pirela" userId="a07275d2963e6567" providerId="LiveId" clId="{399F4D96-0FF0-45CC-89CC-9982CBE5BBE2}" dt="2023-01-12T08:45:07.741" v="637" actId="478"/>
          <ac:picMkLst>
            <pc:docMk/>
            <pc:sldMk cId="786615385" sldId="305"/>
            <ac:picMk id="6" creationId="{9C62925D-192E-B6F9-1F7B-C9145FEAD61B}"/>
          </ac:picMkLst>
        </pc:picChg>
        <pc:picChg chg="add mod modCrop">
          <ac:chgData name="Moises Pirela" userId="a07275d2963e6567" providerId="LiveId" clId="{399F4D96-0FF0-45CC-89CC-9982CBE5BBE2}" dt="2023-01-12T08:52:02.895" v="732" actId="1076"/>
          <ac:picMkLst>
            <pc:docMk/>
            <pc:sldMk cId="786615385" sldId="305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49:15.957" v="684" actId="478"/>
          <ac:picMkLst>
            <pc:docMk/>
            <pc:sldMk cId="786615385" sldId="305"/>
            <ac:picMk id="13" creationId="{105970AE-8C95-6659-D8CD-F1E5C9E6D734}"/>
          </ac:picMkLst>
        </pc:picChg>
        <pc:picChg chg="add del mod">
          <ac:chgData name="Moises Pirela" userId="a07275d2963e6567" providerId="LiveId" clId="{399F4D96-0FF0-45CC-89CC-9982CBE5BBE2}" dt="2023-01-12T08:51:31.394" v="726" actId="478"/>
          <ac:picMkLst>
            <pc:docMk/>
            <pc:sldMk cId="786615385" sldId="305"/>
            <ac:picMk id="20" creationId="{5DF33E3B-01BE-21A7-2B73-A5F2291B601F}"/>
          </ac:picMkLst>
        </pc:picChg>
        <pc:picChg chg="add del mod">
          <ac:chgData name="Moises Pirela" userId="a07275d2963e6567" providerId="LiveId" clId="{399F4D96-0FF0-45CC-89CC-9982CBE5BBE2}" dt="2023-01-12T08:55:25.812" v="765" actId="478"/>
          <ac:picMkLst>
            <pc:docMk/>
            <pc:sldMk cId="786615385" sldId="305"/>
            <ac:picMk id="22" creationId="{BA7D4EE1-1E5E-EE25-8F78-B48699FD440A}"/>
          </ac:picMkLst>
        </pc:picChg>
        <pc:picChg chg="add mod modCrop">
          <ac:chgData name="Moises Pirela" userId="a07275d2963e6567" providerId="LiveId" clId="{399F4D96-0FF0-45CC-89CC-9982CBE5BBE2}" dt="2023-01-12T08:51:59.617" v="731" actId="1076"/>
          <ac:picMkLst>
            <pc:docMk/>
            <pc:sldMk cId="786615385" sldId="305"/>
            <ac:picMk id="24" creationId="{7D5DD99C-B09C-E897-D93F-1B48AC748E96}"/>
          </ac:picMkLst>
        </pc:picChg>
        <pc:cxnChg chg="add del mod">
          <ac:chgData name="Moises Pirela" userId="a07275d2963e6567" providerId="LiveId" clId="{399F4D96-0FF0-45CC-89CC-9982CBE5BBE2}" dt="2023-01-12T09:19:33.293" v="1040" actId="478"/>
          <ac:cxnSpMkLst>
            <pc:docMk/>
            <pc:sldMk cId="786615385" sldId="305"/>
            <ac:cxnSpMk id="26" creationId="{D7AC7BE3-56C5-A571-BF77-D7377DA126DB}"/>
          </ac:cxnSpMkLst>
        </pc:cxnChg>
      </pc:sldChg>
      <pc:sldChg chg="addSp delSp modSp add mod">
        <pc:chgData name="Moises Pirela" userId="a07275d2963e6567" providerId="LiveId" clId="{399F4D96-0FF0-45CC-89CC-9982CBE5BBE2}" dt="2023-01-12T09:53:54.029" v="1628" actId="20577"/>
        <pc:sldMkLst>
          <pc:docMk/>
          <pc:sldMk cId="4231680004" sldId="306"/>
        </pc:sldMkLst>
        <pc:spChg chg="mod">
          <ac:chgData name="Moises Pirela" userId="a07275d2963e6567" providerId="LiveId" clId="{399F4D96-0FF0-45CC-89CC-9982CBE5BBE2}" dt="2023-01-12T09:25:25.299" v="1314" actId="20577"/>
          <ac:spMkLst>
            <pc:docMk/>
            <pc:sldMk cId="4231680004" sldId="306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9:00:13.344" v="834" actId="478"/>
          <ac:spMkLst>
            <pc:docMk/>
            <pc:sldMk cId="4231680004" sldId="306"/>
            <ac:spMk id="5" creationId="{F8517084-BA2A-0759-641A-6726570FEF57}"/>
          </ac:spMkLst>
        </pc:spChg>
        <pc:spChg chg="mod">
          <ac:chgData name="Moises Pirela" userId="a07275d2963e6567" providerId="LiveId" clId="{399F4D96-0FF0-45CC-89CC-9982CBE5BBE2}" dt="2023-01-12T09:00:45.932" v="846" actId="122"/>
          <ac:spMkLst>
            <pc:docMk/>
            <pc:sldMk cId="4231680004" sldId="306"/>
            <ac:spMk id="7" creationId="{C375985F-B6C7-769D-3E27-B526161EC283}"/>
          </ac:spMkLst>
        </pc:spChg>
        <pc:spChg chg="add del mod">
          <ac:chgData name="Moises Pirela" userId="a07275d2963e6567" providerId="LiveId" clId="{399F4D96-0FF0-45CC-89CC-9982CBE5BBE2}" dt="2023-01-12T09:19:09.524" v="1012" actId="478"/>
          <ac:spMkLst>
            <pc:docMk/>
            <pc:sldMk cId="4231680004" sldId="306"/>
            <ac:spMk id="11" creationId="{4FA60F78-82C4-30ED-54FE-47E822D1355B}"/>
          </ac:spMkLst>
        </pc:spChg>
        <pc:spChg chg="add del mod">
          <ac:chgData name="Moises Pirela" userId="a07275d2963e6567" providerId="LiveId" clId="{399F4D96-0FF0-45CC-89CC-9982CBE5BBE2}" dt="2023-01-12T09:19:10.738" v="1013" actId="478"/>
          <ac:spMkLst>
            <pc:docMk/>
            <pc:sldMk cId="4231680004" sldId="306"/>
            <ac:spMk id="12" creationId="{A792CF60-C30D-52B4-9AF1-2696A6E5C922}"/>
          </ac:spMkLst>
        </pc:spChg>
        <pc:spChg chg="add del mod">
          <ac:chgData name="Moises Pirela" userId="a07275d2963e6567" providerId="LiveId" clId="{399F4D96-0FF0-45CC-89CC-9982CBE5BBE2}" dt="2023-01-12T09:21:25.922" v="1139" actId="478"/>
          <ac:spMkLst>
            <pc:docMk/>
            <pc:sldMk cId="4231680004" sldId="306"/>
            <ac:spMk id="13" creationId="{60AE786F-3E5A-D4B2-07D2-CECDE3DAC690}"/>
          </ac:spMkLst>
        </pc:spChg>
        <pc:spChg chg="del">
          <ac:chgData name="Moises Pirela" userId="a07275d2963e6567" providerId="LiveId" clId="{399F4D96-0FF0-45CC-89CC-9982CBE5BBE2}" dt="2023-01-12T09:15:27.190" v="853" actId="478"/>
          <ac:spMkLst>
            <pc:docMk/>
            <pc:sldMk cId="4231680004" sldId="306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52.140" v="1567" actId="20577"/>
          <ac:spMkLst>
            <pc:docMk/>
            <pc:sldMk cId="4231680004" sldId="306"/>
            <ac:spMk id="15" creationId="{DD367D12-4192-9AC8-EF6C-6450CBCD2DB3}"/>
          </ac:spMkLst>
        </pc:spChg>
        <pc:spChg chg="add del mod">
          <ac:chgData name="Moises Pirela" userId="a07275d2963e6567" providerId="LiveId" clId="{399F4D96-0FF0-45CC-89CC-9982CBE5BBE2}" dt="2023-01-12T09:21:24.310" v="1138" actId="478"/>
          <ac:spMkLst>
            <pc:docMk/>
            <pc:sldMk cId="4231680004" sldId="306"/>
            <ac:spMk id="16" creationId="{6A42C914-7854-F21E-049F-3FC3B10FF572}"/>
          </ac:spMkLst>
        </pc:spChg>
        <pc:spChg chg="del">
          <ac:chgData name="Moises Pirela" userId="a07275d2963e6567" providerId="LiveId" clId="{399F4D96-0FF0-45CC-89CC-9982CBE5BBE2}" dt="2023-01-12T09:15:33.822" v="856" actId="478"/>
          <ac:spMkLst>
            <pc:docMk/>
            <pc:sldMk cId="4231680004" sldId="306"/>
            <ac:spMk id="17" creationId="{4D2C803C-D9CC-406A-79A4-C9985A614DA9}"/>
          </ac:spMkLst>
        </pc:spChg>
        <pc:spChg chg="add del mod">
          <ac:chgData name="Moises Pirela" userId="a07275d2963e6567" providerId="LiveId" clId="{399F4D96-0FF0-45CC-89CC-9982CBE5BBE2}" dt="2023-01-12T09:25:03.914" v="1302" actId="478"/>
          <ac:spMkLst>
            <pc:docMk/>
            <pc:sldMk cId="4231680004" sldId="306"/>
            <ac:spMk id="18" creationId="{85BF06C3-1FE6-66B5-C899-67154AB07EF5}"/>
          </ac:spMkLst>
        </pc:spChg>
        <pc:spChg chg="del">
          <ac:chgData name="Moises Pirela" userId="a07275d2963e6567" providerId="LiveId" clId="{399F4D96-0FF0-45CC-89CC-9982CBE5BBE2}" dt="2023-01-12T09:15:32.516" v="855" actId="478"/>
          <ac:spMkLst>
            <pc:docMk/>
            <pc:sldMk cId="4231680004" sldId="306"/>
            <ac:spMk id="19" creationId="{177A9576-7541-D7E6-F6E4-7CB2528416B1}"/>
          </ac:spMkLst>
        </pc:spChg>
        <pc:spChg chg="add mod">
          <ac:chgData name="Moises Pirela" userId="a07275d2963e6567" providerId="LiveId" clId="{399F4D96-0FF0-45CC-89CC-9982CBE5BBE2}" dt="2023-01-12T09:50:59.341" v="1569" actId="6549"/>
          <ac:spMkLst>
            <pc:docMk/>
            <pc:sldMk cId="4231680004" sldId="306"/>
            <ac:spMk id="20" creationId="{62A79072-34ED-BBCD-1DFC-046CE739ABA9}"/>
          </ac:spMkLst>
        </pc:spChg>
        <pc:graphicFrameChg chg="add mod modGraphic">
          <ac:chgData name="Moises Pirela" userId="a07275d2963e6567" providerId="LiveId" clId="{399F4D96-0FF0-45CC-89CC-9982CBE5BBE2}" dt="2023-01-12T09:53:54.029" v="1628" actId="20577"/>
          <ac:graphicFrameMkLst>
            <pc:docMk/>
            <pc:sldMk cId="4231680004" sldId="306"/>
            <ac:graphicFrameMk id="10" creationId="{A4D0B084-A786-9FBF-A6F6-1D57D2ED3B6A}"/>
          </ac:graphicFrameMkLst>
        </pc:graphicFrameChg>
        <pc:picChg chg="add mod modCrop">
          <ac:chgData name="Moises Pirela" userId="a07275d2963e6567" providerId="LiveId" clId="{399F4D96-0FF0-45CC-89CC-9982CBE5BBE2}" dt="2023-01-12T09:01:21.256" v="852" actId="14100"/>
          <ac:picMkLst>
            <pc:docMk/>
            <pc:sldMk cId="4231680004" sldId="306"/>
            <ac:picMk id="8" creationId="{3C8A6A50-B1C4-DFF5-AAFF-2D95863DF150}"/>
          </ac:picMkLst>
        </pc:picChg>
        <pc:picChg chg="del">
          <ac:chgData name="Moises Pirela" userId="a07275d2963e6567" providerId="LiveId" clId="{399F4D96-0FF0-45CC-89CC-9982CBE5BBE2}" dt="2023-01-12T09:01:05.036" v="847" actId="478"/>
          <ac:picMkLst>
            <pc:docMk/>
            <pc:sldMk cId="4231680004" sldId="306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55:53.251" v="771" actId="478"/>
          <ac:picMkLst>
            <pc:docMk/>
            <pc:sldMk cId="4231680004" sldId="306"/>
            <ac:picMk id="22" creationId="{BA7D4EE1-1E5E-EE25-8F78-B48699FD440A}"/>
          </ac:picMkLst>
        </pc:picChg>
        <pc:picChg chg="del">
          <ac:chgData name="Moises Pirela" userId="a07275d2963e6567" providerId="LiveId" clId="{399F4D96-0FF0-45CC-89CC-9982CBE5BBE2}" dt="2023-01-12T09:15:34.398" v="857" actId="478"/>
          <ac:picMkLst>
            <pc:docMk/>
            <pc:sldMk cId="4231680004" sldId="306"/>
            <ac:picMk id="24" creationId="{7D5DD99C-B09C-E897-D93F-1B48AC748E96}"/>
          </ac:picMkLst>
        </pc:picChg>
        <pc:cxnChg chg="del">
          <ac:chgData name="Moises Pirela" userId="a07275d2963e6567" providerId="LiveId" clId="{399F4D96-0FF0-45CC-89CC-9982CBE5BBE2}" dt="2023-01-12T09:15:29.452" v="854" actId="478"/>
          <ac:cxnSpMkLst>
            <pc:docMk/>
            <pc:sldMk cId="4231680004" sldId="306"/>
            <ac:cxnSpMk id="26" creationId="{D7AC7BE3-56C5-A571-BF77-D7377DA126DB}"/>
          </ac:cxnSpMkLst>
        </pc:cxnChg>
      </pc:sldChg>
      <pc:sldChg chg="addSp delSp modSp add mod">
        <pc:chgData name="Moises Pirela" userId="a07275d2963e6567" providerId="LiveId" clId="{399F4D96-0FF0-45CC-89CC-9982CBE5BBE2}" dt="2023-01-12T10:09:53.064" v="2114" actId="20577"/>
        <pc:sldMkLst>
          <pc:docMk/>
          <pc:sldMk cId="1641530039" sldId="307"/>
        </pc:sldMkLst>
        <pc:spChg chg="mod">
          <ac:chgData name="Moises Pirela" userId="a07275d2963e6567" providerId="LiveId" clId="{399F4D96-0FF0-45CC-89CC-9982CBE5BBE2}" dt="2023-01-12T09:57:03.748" v="1667" actId="14100"/>
          <ac:spMkLst>
            <pc:docMk/>
            <pc:sldMk cId="1641530039" sldId="307"/>
            <ac:spMk id="2" creationId="{937EEB7B-C38E-8305-1E7E-595D98C44355}"/>
          </ac:spMkLst>
        </pc:spChg>
        <pc:spChg chg="del">
          <ac:chgData name="Moises Pirela" userId="a07275d2963e6567" providerId="LiveId" clId="{399F4D96-0FF0-45CC-89CC-9982CBE5BBE2}" dt="2023-01-12T09:26:47.216" v="1342" actId="478"/>
          <ac:spMkLst>
            <pc:docMk/>
            <pc:sldMk cId="1641530039" sldId="307"/>
            <ac:spMk id="3" creationId="{9AB16483-F8BA-85BA-FB6A-867F5703FF20}"/>
          </ac:spMkLst>
        </pc:spChg>
        <pc:spChg chg="mod">
          <ac:chgData name="Moises Pirela" userId="a07275d2963e6567" providerId="LiveId" clId="{399F4D96-0FF0-45CC-89CC-9982CBE5BBE2}" dt="2023-01-12T10:09:53.064" v="2114" actId="20577"/>
          <ac:spMkLst>
            <pc:docMk/>
            <pc:sldMk cId="1641530039" sldId="307"/>
            <ac:spMk id="4" creationId="{82859DE0-D9C8-8F8F-4197-C7D96F7F21DE}"/>
          </ac:spMkLst>
        </pc:spChg>
        <pc:spChg chg="add del mod">
          <ac:chgData name="Moises Pirela" userId="a07275d2963e6567" providerId="LiveId" clId="{399F4D96-0FF0-45CC-89CC-9982CBE5BBE2}" dt="2023-01-12T09:26:55.954" v="1343" actId="478"/>
          <ac:spMkLst>
            <pc:docMk/>
            <pc:sldMk cId="1641530039" sldId="307"/>
            <ac:spMk id="6" creationId="{DA2B8EDD-CE57-314A-0BB8-0D1EFE8F4A25}"/>
          </ac:spMkLst>
        </pc:spChg>
        <pc:spChg chg="mod">
          <ac:chgData name="Moises Pirela" userId="a07275d2963e6567" providerId="LiveId" clId="{399F4D96-0FF0-45CC-89CC-9982CBE5BBE2}" dt="2023-01-12T09:27:20.592" v="1349" actId="1076"/>
          <ac:spMkLst>
            <pc:docMk/>
            <pc:sldMk cId="1641530039" sldId="307"/>
            <ac:spMk id="11" creationId="{85E5FDC1-3C92-8D20-A397-F578CA57C2E5}"/>
          </ac:spMkLst>
        </pc:spChg>
        <pc:spChg chg="mod">
          <ac:chgData name="Moises Pirela" userId="a07275d2963e6567" providerId="LiveId" clId="{399F4D96-0FF0-45CC-89CC-9982CBE5BBE2}" dt="2023-01-12T09:27:20.592" v="1349" actId="1076"/>
          <ac:spMkLst>
            <pc:docMk/>
            <pc:sldMk cId="1641530039" sldId="307"/>
            <ac:spMk id="12" creationId="{CCE1449E-0747-6815-6190-2ECE26A0A879}"/>
          </ac:spMkLst>
        </pc:spChg>
        <pc:graphicFrameChg chg="del">
          <ac:chgData name="Moises Pirela" userId="a07275d2963e6567" providerId="LiveId" clId="{399F4D96-0FF0-45CC-89CC-9982CBE5BBE2}" dt="2023-01-12T09:27:15.628" v="1348" actId="478"/>
          <ac:graphicFrameMkLst>
            <pc:docMk/>
            <pc:sldMk cId="1641530039" sldId="307"/>
            <ac:graphicFrameMk id="8" creationId="{73428903-5320-EE59-F329-ABF8381100CE}"/>
          </ac:graphicFrameMkLst>
        </pc:graphicFrameChg>
        <pc:graphicFrameChg chg="add mod modGraphic">
          <ac:chgData name="Moises Pirela" userId="a07275d2963e6567" providerId="LiveId" clId="{399F4D96-0FF0-45CC-89CC-9982CBE5BBE2}" dt="2023-01-12T10:09:16.147" v="2105" actId="14734"/>
          <ac:graphicFrameMkLst>
            <pc:docMk/>
            <pc:sldMk cId="1641530039" sldId="307"/>
            <ac:graphicFrameMk id="9" creationId="{0AF3F919-39E5-6B63-E026-18AED4F3B709}"/>
          </ac:graphicFrameMkLst>
        </pc:graphicFrameChg>
        <pc:picChg chg="del">
          <ac:chgData name="Moises Pirela" userId="a07275d2963e6567" providerId="LiveId" clId="{399F4D96-0FF0-45CC-89CC-9982CBE5BBE2}" dt="2023-01-12T09:27:13.609" v="1347" actId="478"/>
          <ac:picMkLst>
            <pc:docMk/>
            <pc:sldMk cId="1641530039" sldId="307"/>
            <ac:picMk id="7" creationId="{27D70D76-62C9-368C-23BA-1BEB2F96A6E9}"/>
          </ac:picMkLst>
        </pc:picChg>
        <pc:picChg chg="add del mod">
          <ac:chgData name="Moises Pirela" userId="a07275d2963e6567" providerId="LiveId" clId="{399F4D96-0FF0-45CC-89CC-9982CBE5BBE2}" dt="2023-01-12T09:56:20.931" v="1662" actId="478"/>
          <ac:picMkLst>
            <pc:docMk/>
            <pc:sldMk cId="1641530039" sldId="307"/>
            <ac:picMk id="13" creationId="{8BDB6109-48D6-D955-BB77-8C915FAD5FB0}"/>
          </ac:picMkLst>
        </pc:picChg>
        <pc:picChg chg="add del mod">
          <ac:chgData name="Moises Pirela" userId="a07275d2963e6567" providerId="LiveId" clId="{399F4D96-0FF0-45CC-89CC-9982CBE5BBE2}" dt="2023-01-12T10:01:48.114" v="1799" actId="478"/>
          <ac:picMkLst>
            <pc:docMk/>
            <pc:sldMk cId="1641530039" sldId="307"/>
            <ac:picMk id="15" creationId="{FE06148D-931F-36FE-1026-6DDFBD6D18B9}"/>
          </ac:picMkLst>
        </pc:picChg>
        <pc:picChg chg="add del mod">
          <ac:chgData name="Moises Pirela" userId="a07275d2963e6567" providerId="LiveId" clId="{399F4D96-0FF0-45CC-89CC-9982CBE5BBE2}" dt="2023-01-12T10:04:10.122" v="1858" actId="478"/>
          <ac:picMkLst>
            <pc:docMk/>
            <pc:sldMk cId="1641530039" sldId="307"/>
            <ac:picMk id="17" creationId="{E4F630DA-C8DC-F221-55EC-9EDAEC39ABFE}"/>
          </ac:picMkLst>
        </pc:picChg>
        <pc:picChg chg="add del mod">
          <ac:chgData name="Moises Pirela" userId="a07275d2963e6567" providerId="LiveId" clId="{399F4D96-0FF0-45CC-89CC-9982CBE5BBE2}" dt="2023-01-12T10:06:47.362" v="1995" actId="478"/>
          <ac:picMkLst>
            <pc:docMk/>
            <pc:sldMk cId="1641530039" sldId="307"/>
            <ac:picMk id="19" creationId="{D54EACBA-7BC2-E0D7-85DD-711F19799E6A}"/>
          </ac:picMkLst>
        </pc:picChg>
        <pc:picChg chg="add del mod">
          <ac:chgData name="Moises Pirela" userId="a07275d2963e6567" providerId="LiveId" clId="{399F4D96-0FF0-45CC-89CC-9982CBE5BBE2}" dt="2023-01-12T10:07:52.632" v="2081" actId="478"/>
          <ac:picMkLst>
            <pc:docMk/>
            <pc:sldMk cId="1641530039" sldId="307"/>
            <ac:picMk id="21" creationId="{EBE0C8A7-CB28-6A9F-4426-B8F2B3D774CA}"/>
          </ac:picMkLst>
        </pc:picChg>
        <pc:picChg chg="add del mod">
          <ac:chgData name="Moises Pirela" userId="a07275d2963e6567" providerId="LiveId" clId="{399F4D96-0FF0-45CC-89CC-9982CBE5BBE2}" dt="2023-01-12T10:09:23.882" v="2106" actId="478"/>
          <ac:picMkLst>
            <pc:docMk/>
            <pc:sldMk cId="1641530039" sldId="307"/>
            <ac:picMk id="23" creationId="{0CCE82B1-81D0-642C-F20A-3A24B95BF725}"/>
          </ac:picMkLst>
        </pc:pic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Elimina los “puntos” de distinta clase que sean 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 y deja ver mejor el decisión </a:t>
            </a:r>
            <a:r>
              <a:rPr lang="es-ES" b="1" dirty="0" err="1">
                <a:solidFill>
                  <a:schemeClr val="bg1"/>
                </a:solidFill>
              </a:rPr>
              <a:t>boundary</a:t>
            </a:r>
            <a:r>
              <a:rPr lang="es-ES" b="1" dirty="0">
                <a:solidFill>
                  <a:schemeClr val="bg1"/>
                </a:solidFill>
              </a:rPr>
              <a:t> (la zona limítrofe de las clases)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183E-D0B0-7F15-D796-CA630E3F6E75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/>
              <a:t>APLICACIÓN DE MODELOS</a:t>
            </a:r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a escribiendo en un bloc de notas">
            <a:extLst>
              <a:ext uri="{FF2B5EF4-FFF2-40B4-BE49-F238E27FC236}">
                <a16:creationId xmlns:a16="http://schemas.microsoft.com/office/drawing/2014/main" id="{A116B900-D539-1906-76DE-8F8D37F1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4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Tratamiento</a:t>
            </a:r>
            <a:r>
              <a:rPr lang="en-US" b="1" u="sng" dirty="0"/>
              <a:t> de </a:t>
            </a:r>
            <a:r>
              <a:rPr lang="en-US" b="1" u="sng" dirty="0" err="1"/>
              <a:t>datos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2925D-192E-B6F9-1F7B-C9145FEA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"/>
          <a:stretch/>
        </p:blipFill>
        <p:spPr>
          <a:xfrm>
            <a:off x="316476" y="2314414"/>
            <a:ext cx="5441087" cy="40758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TODOS LOS DATOS (</a:t>
            </a:r>
            <a:r>
              <a:rPr lang="en-US" b="1" u="sng" dirty="0" err="1"/>
              <a:t>Penalización</a:t>
            </a:r>
            <a:r>
              <a:rPr lang="en-US" b="1" u="sng" dirty="0"/>
              <a:t> de </a:t>
            </a:r>
            <a:r>
              <a:rPr lang="en-US" b="1" u="sng" dirty="0" err="1"/>
              <a:t>clase</a:t>
            </a:r>
            <a:r>
              <a:rPr lang="en-US" b="1" u="sng" dirty="0"/>
              <a:t> </a:t>
            </a:r>
            <a:r>
              <a:rPr lang="en-US" b="1" u="sng" dirty="0" err="1"/>
              <a:t>mayoritaria</a:t>
            </a:r>
            <a:r>
              <a:rPr lang="en-US" b="1" u="sng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5970AE-8C95-6659-D8CD-F1E5C9E6D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414716" y="2314414"/>
            <a:ext cx="5441087" cy="413374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0.96 </a:t>
            </a:r>
          </a:p>
          <a:p>
            <a:pPr algn="ctr"/>
            <a:r>
              <a:rPr lang="en-US" dirty="0"/>
              <a:t>Recall: 0.60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10001932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0.99 </a:t>
            </a:r>
          </a:p>
          <a:p>
            <a:pPr algn="ctr"/>
            <a:r>
              <a:rPr lang="en-US" dirty="0"/>
              <a:t>Recall: 0.95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9349E-3FFD-962D-D6FE-CEE2095ED33B}"/>
              </a:ext>
            </a:extLst>
          </p:cNvPr>
          <p:cNvSpPr txBox="1"/>
          <p:nvPr/>
        </p:nvSpPr>
        <p:spPr>
          <a:xfrm>
            <a:off x="6776842" y="1453614"/>
            <a:ext cx="2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solver="newton-</a:t>
            </a:r>
            <a:r>
              <a:rPr lang="en-US" dirty="0" err="1"/>
              <a:t>cholesky</a:t>
            </a:r>
            <a:r>
              <a:rPr lang="en-US" dirty="0"/>
              <a:t>"</a:t>
            </a:r>
          </a:p>
          <a:p>
            <a:r>
              <a:rPr lang="en-US" dirty="0" err="1"/>
              <a:t>class_weight</a:t>
            </a:r>
            <a:r>
              <a:rPr lang="en-US" dirty="0"/>
              <a:t>="balanced”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UnderSampling</a:t>
            </a:r>
            <a:r>
              <a:rPr lang="en-US" b="1" dirty="0"/>
              <a:t>(No 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NearMiss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437554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2664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(us): 0: 69922; 1:69922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C1CC44-559A-77B8-7695-3931AE0B7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1" r="677" b="-1"/>
          <a:stretch/>
        </p:blipFill>
        <p:spPr>
          <a:xfrm>
            <a:off x="268385" y="2694648"/>
            <a:ext cx="5237753" cy="4089139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885280D4-0670-322E-480E-35F046110CE0}"/>
              </a:ext>
            </a:extLst>
          </p:cNvPr>
          <p:cNvSpPr txBox="1"/>
          <p:nvPr/>
        </p:nvSpPr>
        <p:spPr>
          <a:xfrm>
            <a:off x="6244244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OverSampling</a:t>
            </a:r>
            <a:r>
              <a:rPr lang="en-US" b="1" dirty="0"/>
              <a:t>(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RandomOverSampler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2C803C-D9CC-406A-79A4-C9985A614DA9}"/>
              </a:ext>
            </a:extLst>
          </p:cNvPr>
          <p:cNvSpPr txBox="1"/>
          <p:nvPr/>
        </p:nvSpPr>
        <p:spPr>
          <a:xfrm>
            <a:off x="9338726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7A9576-7541-D7E6-F6E4-7CB2528416B1}"/>
              </a:ext>
            </a:extLst>
          </p:cNvPr>
          <p:cNvSpPr txBox="1"/>
          <p:nvPr/>
        </p:nvSpPr>
        <p:spPr>
          <a:xfrm>
            <a:off x="6313511" y="1453614"/>
            <a:ext cx="29472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): 0: 730078; 1:365039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D5DD99C-B09C-E897-D93F-1B48AC74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"/>
          <a:stretch/>
        </p:blipFill>
        <p:spPr>
          <a:xfrm>
            <a:off x="5967679" y="2694648"/>
            <a:ext cx="5364945" cy="40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829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SMOTE-Tomek (</a:t>
            </a:r>
            <a:r>
              <a:rPr lang="en-US" b="1" dirty="0" err="1"/>
              <a:t>os</a:t>
            </a:r>
            <a:r>
              <a:rPr lang="en-US" b="1" dirty="0"/>
              <a:t>, us)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680918" y="1629957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31905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pPr algn="ctr"/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pPr algn="ctr"/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-us): 0: 729719; 1:364680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A6A50-B1C4-DFF5-AAFF-2D95863D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00978" y="2665818"/>
            <a:ext cx="5450791" cy="4020018"/>
          </a:xfrm>
          <a:prstGeom prst="rect">
            <a:avLst/>
          </a:prstGeom>
        </p:spPr>
      </p:pic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A4D0B084-A786-9FBF-A6F6-1D57D2E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0162"/>
              </p:ext>
            </p:extLst>
          </p:nvPr>
        </p:nvGraphicFramePr>
        <p:xfrm>
          <a:off x="6283873" y="3011376"/>
          <a:ext cx="5626049" cy="256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35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421117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362697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Precision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NearMiss</a:t>
                      </a:r>
                      <a:r>
                        <a:rPr lang="es-AR" dirty="0"/>
                        <a:t> (</a:t>
                      </a:r>
                      <a:r>
                        <a:rPr lang="es-AR" dirty="0" err="1"/>
                        <a:t>us</a:t>
                      </a:r>
                      <a:r>
                        <a:rPr lang="es-A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RandomOverSampler</a:t>
                      </a:r>
                      <a:r>
                        <a:rPr lang="es-AR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SMOTE-</a:t>
                      </a:r>
                      <a:r>
                        <a:rPr lang="es-AR" dirty="0" err="1"/>
                        <a:t>Tomek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</a:tbl>
          </a:graphicData>
        </a:graphic>
      </p:graphicFrame>
      <p:sp>
        <p:nvSpPr>
          <p:cNvPr id="20" name="TextBox 3">
            <a:extLst>
              <a:ext uri="{FF2B5EF4-FFF2-40B4-BE49-F238E27FC236}">
                <a16:creationId xmlns:a16="http://schemas.microsoft.com/office/drawing/2014/main" id="{62A79072-34ED-BBCD-1DFC-046CE739ABA9}"/>
              </a:ext>
            </a:extLst>
          </p:cNvPr>
          <p:cNvSpPr txBox="1"/>
          <p:nvPr/>
        </p:nvSpPr>
        <p:spPr>
          <a:xfrm>
            <a:off x="6841616" y="2376944"/>
            <a:ext cx="451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Resumen</a:t>
            </a:r>
            <a:r>
              <a:rPr lang="en-US" b="1" u="sng" dirty="0"/>
              <a:t> </a:t>
            </a:r>
            <a:r>
              <a:rPr lang="en-US" b="1" u="sng" dirty="0" err="1"/>
              <a:t>métricas</a:t>
            </a:r>
            <a:r>
              <a:rPr lang="en-US" b="1" u="sng" dirty="0"/>
              <a:t> </a:t>
            </a:r>
            <a:r>
              <a:rPr lang="en-US" b="1" u="sng" dirty="0" err="1"/>
              <a:t>según</a:t>
            </a:r>
            <a:r>
              <a:rPr lang="en-US" b="1" u="sng" dirty="0"/>
              <a:t> </a:t>
            </a:r>
            <a:r>
              <a:rPr lang="en-US" b="1" u="sng" dirty="0" err="1"/>
              <a:t>técnica</a:t>
            </a:r>
            <a:r>
              <a:rPr lang="en-US" b="1" u="sng" dirty="0"/>
              <a:t> </a:t>
            </a:r>
            <a:r>
              <a:rPr lang="en-US" b="1" u="sng" dirty="0" err="1"/>
              <a:t>aplicada</a:t>
            </a:r>
            <a:r>
              <a:rPr lang="en-US" b="1" u="sng" dirty="0"/>
              <a:t> </a:t>
            </a:r>
          </a:p>
          <a:p>
            <a:pPr algn="ctr"/>
            <a:r>
              <a:rPr lang="en-US" b="1" u="sng" dirty="0"/>
              <a:t>para </a:t>
            </a:r>
            <a:r>
              <a:rPr lang="en-US" b="1" u="sng" dirty="0" err="1"/>
              <a:t>Regresión</a:t>
            </a:r>
            <a:r>
              <a:rPr lang="en-US" b="1" u="sng" dirty="0"/>
              <a:t> </a:t>
            </a:r>
            <a:r>
              <a:rPr lang="en-US" b="1" u="sng" dirty="0" err="1"/>
              <a:t>Logística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316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TODOS LOS DATOS: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5BD0-56D4-D051-3D93-D0F6747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/>
          <a:stretch/>
        </p:blipFill>
        <p:spPr>
          <a:xfrm>
            <a:off x="387450" y="2010799"/>
            <a:ext cx="5517231" cy="450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50ED0-624D-0F8D-1916-BF617643BC0A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0.59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0.29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D5F1F-9E46-A2F8-944A-60A85552C4BD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0.79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0.63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FBAD0-9EDC-4ACC-F4A1-5C1EC2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1" y="2010799"/>
            <a:ext cx="5588203" cy="4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UNDERSAMPLING (US):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0.69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0.67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0.68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1318-B2B0-2B25-FF70-E46D2412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32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6B4FC-E9B6-79D7-91A1-7A0FC019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5"/>
            <a:ext cx="5412596" cy="4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OVERSAMPLING (OS):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0.68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91EC-A2E9-AFFC-2B97-AA28A563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29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0DDE9-2E7A-23F0-8A68-8AAE6D5E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185"/>
            <a:ext cx="5329657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 TOMEK: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0.69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448F-599D-C596-6FAB-38E8E07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2331445"/>
            <a:ext cx="5312235" cy="42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73FE1-4815-B8BF-CC99-B1A8173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6"/>
            <a:ext cx="5245794" cy="4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BALANCEADO MANUAL: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0.91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D39B-0ACA-004A-5871-158259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" y="2291285"/>
            <a:ext cx="5193416" cy="4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6E771-4D4E-E0D4-258B-87B9248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025"/>
            <a:ext cx="5224592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783" y="1"/>
            <a:ext cx="3772711" cy="913726"/>
          </a:xfrm>
        </p:spPr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125470" y="5756174"/>
            <a:ext cx="4602173" cy="68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HN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8020618" y="544394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10558079" y="544394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F3F919-39E5-6B63-E026-18AED4F3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35213"/>
              </p:ext>
            </p:extLst>
          </p:nvPr>
        </p:nvGraphicFramePr>
        <p:xfrm>
          <a:off x="1366104" y="903484"/>
          <a:ext cx="8761660" cy="414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9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3284354">
                  <a:extLst>
                    <a:ext uri="{9D8B030D-6E8A-4147-A177-3AD203B41FA5}">
                      <a16:colId xmlns:a16="http://schemas.microsoft.com/office/drawing/2014/main" val="3292511074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  <a:gridCol w="1168590">
                  <a:extLst>
                    <a:ext uri="{9D8B030D-6E8A-4147-A177-3AD203B41FA5}">
                      <a16:colId xmlns:a16="http://schemas.microsoft.com/office/drawing/2014/main" val="2235512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Precision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Overall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REGRESIÓN</a:t>
                      </a:r>
                    </a:p>
                    <a:p>
                      <a:pPr algn="ctr"/>
                      <a:r>
                        <a:rPr lang="es-AR" sz="2800" dirty="0"/>
                        <a:t> LOGÍSTICA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26971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31640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29183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  <a:tr h="188976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NAIVE BAYES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(Gaussiano)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0.59</a:t>
                      </a:r>
                    </a:p>
                    <a:p>
                      <a:pPr algn="ctr"/>
                      <a:r>
                        <a:rPr lang="es-AR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94794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0.67</a:t>
                      </a:r>
                    </a:p>
                    <a:p>
                      <a:pPr algn="ctr"/>
                      <a:r>
                        <a:rPr lang="es-AR" sz="12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32869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0.93</a:t>
                      </a:r>
                    </a:p>
                    <a:p>
                      <a:pPr algn="ctr"/>
                      <a:r>
                        <a:rPr lang="es-AR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6701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  <a:p>
                      <a:pPr algn="ctr"/>
                      <a:r>
                        <a:rPr lang="es-AR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7876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Balanceado Manual (Gaussiano)</a:t>
                      </a:r>
                    </a:p>
                    <a:p>
                      <a:pPr algn="ctr"/>
                      <a:r>
                        <a:rPr lang="es-AR" sz="1200" dirty="0"/>
                        <a:t>Balanceado Manual (Multinomial)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0.91</a:t>
                      </a:r>
                    </a:p>
                    <a:p>
                      <a:pPr algn="ctr"/>
                      <a:r>
                        <a:rPr lang="es-AR" sz="12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3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515600" cy="46948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Se seleccionó un </a:t>
            </a:r>
            <a:r>
              <a:rPr lang="es-MX" sz="1800" dirty="0" err="1"/>
              <a:t>dataset</a:t>
            </a:r>
            <a:r>
              <a:rPr lang="es-MX" sz="1800" dirty="0"/>
              <a:t>, de los disponibles en la página </a:t>
            </a:r>
            <a:r>
              <a:rPr lang="es-MX" sz="1800" dirty="0" err="1"/>
              <a:t>Kaggle</a:t>
            </a:r>
            <a:r>
              <a:rPr lang="es-MX" sz="1800" dirty="0"/>
              <a:t>, el cual se llama </a:t>
            </a:r>
            <a:r>
              <a:rPr lang="es-MX" sz="1800" i="1" dirty="0" err="1"/>
              <a:t>card_transdata</a:t>
            </a:r>
            <a:r>
              <a:rPr lang="es-MX" sz="18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El </a:t>
            </a:r>
            <a:r>
              <a:rPr lang="es-MX" sz="1800" dirty="0" err="1"/>
              <a:t>dataset</a:t>
            </a:r>
            <a:r>
              <a:rPr lang="es-MX" sz="1800" dirty="0"/>
              <a:t> es un archivo de extensión </a:t>
            </a:r>
            <a:r>
              <a:rPr lang="es-MX" sz="1800" dirty="0" err="1"/>
              <a:t>csv</a:t>
            </a:r>
            <a:r>
              <a:rPr lang="es-MX" sz="18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Distance_from_home</a:t>
            </a:r>
            <a:r>
              <a:rPr lang="es-MX" sz="1800" dirty="0"/>
              <a:t>: la distancia desde casa respecto a donde ocurrió la transacción.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Distance_from_last_transaction</a:t>
            </a:r>
            <a:r>
              <a:rPr lang="es-MX" sz="1800" dirty="0"/>
              <a:t>: indica la distancia entre el punto de la transacción con respecto a la última transacción registrada.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Radio_to_median_purchase_price</a:t>
            </a:r>
            <a:r>
              <a:rPr lang="es-MX" sz="1800" dirty="0"/>
              <a:t>: es la relación entre el monto de la transacción y el precio medio de compra del cliente.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Repeat_retailer</a:t>
            </a:r>
            <a:r>
              <a:rPr lang="es-MX" sz="1800" dirty="0"/>
              <a:t>: Es una variable </a:t>
            </a:r>
            <a:r>
              <a:rPr lang="es-MX" sz="1800" dirty="0" err="1"/>
              <a:t>dummy</a:t>
            </a:r>
            <a:r>
              <a:rPr lang="es-MX" sz="1800" dirty="0"/>
              <a:t> indica con 1 si la transacción se realizó desde el mismo minorista y con 0 si no.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Used_chip</a:t>
            </a:r>
            <a:r>
              <a:rPr lang="es-MX" sz="1800" dirty="0"/>
              <a:t>: En esta columna </a:t>
            </a:r>
            <a:r>
              <a:rPr lang="es-MX" sz="1800" dirty="0" err="1"/>
              <a:t>dummy</a:t>
            </a:r>
            <a:r>
              <a:rPr lang="es-MX" sz="1800" dirty="0"/>
              <a:t> se indica con 1 si en la transacción se utilizó el chip de la tarjeta de crédito y con 0 si no se utilizó.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Used_pin_number</a:t>
            </a:r>
            <a:r>
              <a:rPr lang="es-MX" sz="1800" dirty="0"/>
              <a:t>: En este campo </a:t>
            </a:r>
            <a:r>
              <a:rPr lang="es-MX" sz="1800" dirty="0" err="1"/>
              <a:t>dummy</a:t>
            </a:r>
            <a:r>
              <a:rPr lang="es-MX" sz="1800" dirty="0"/>
              <a:t> se señala con 1 si en la transacción se usó el número de pin y con 0 en caso contrario.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Online_order</a:t>
            </a:r>
            <a:r>
              <a:rPr lang="es-MX" sz="1800" dirty="0"/>
              <a:t>: En esta variable </a:t>
            </a:r>
            <a:r>
              <a:rPr lang="es-MX" sz="1800" dirty="0" err="1"/>
              <a:t>dummy</a:t>
            </a:r>
            <a:r>
              <a:rPr lang="es-MX" sz="1800" dirty="0"/>
              <a:t> se indica con 1 si la transacción corresponde a un pedido en línea y 0 si no fue así.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Fraud</a:t>
            </a:r>
            <a:r>
              <a:rPr lang="es-MX" sz="1800" dirty="0"/>
              <a:t>: Es la variable </a:t>
            </a:r>
            <a:r>
              <a:rPr lang="es-MX" sz="1800" i="1" dirty="0"/>
              <a:t>target</a:t>
            </a:r>
            <a:r>
              <a:rPr lang="es-MX" sz="1800" dirty="0"/>
              <a:t>, indica si la transacción fue identificada como fraude o no, al igual que las columnas anteriores con los valores 1 para los casos fraude y 0 para los no fraude.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2323487"/>
            <a:ext cx="7601528" cy="4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una población de 1000000 de transacciones, 87.403 son etiquetadas como casos de fraude. Representan aproximadamente el 9% de las muestras.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DD62FDDE-8CE3-E844-BD54-954A6F1FB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3" b="58545"/>
          <a:stretch/>
        </p:blipFill>
        <p:spPr>
          <a:xfrm>
            <a:off x="0" y="1479666"/>
            <a:ext cx="12254622" cy="492113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6513775-CE9C-F935-991B-68B1355E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410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8D7A610C-44B4-FF28-DF83-7B29BCFC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9" r="-9842"/>
          <a:stretch/>
        </p:blipFill>
        <p:spPr>
          <a:xfrm>
            <a:off x="468426" y="254460"/>
            <a:ext cx="12083792" cy="6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1214</Words>
  <Application>Microsoft Office PowerPoint</Application>
  <PresentationFormat>Panorámica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PAIR PLOT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6</cp:revision>
  <dcterms:created xsi:type="dcterms:W3CDTF">2022-12-04T21:25:30Z</dcterms:created>
  <dcterms:modified xsi:type="dcterms:W3CDTF">2023-01-12T10:10:01Z</dcterms:modified>
</cp:coreProperties>
</file>