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2" r:id="rId4"/>
    <p:sldId id="273" r:id="rId5"/>
    <p:sldId id="274" r:id="rId6"/>
    <p:sldId id="265" r:id="rId7"/>
    <p:sldId id="260" r:id="rId8"/>
    <p:sldId id="262" r:id="rId9"/>
    <p:sldId id="266" r:id="rId10"/>
    <p:sldId id="267" r:id="rId11"/>
    <p:sldId id="268" r:id="rId12"/>
    <p:sldId id="270" r:id="rId13"/>
    <p:sldId id="271" r:id="rId14"/>
    <p:sldId id="257" r:id="rId15"/>
    <p:sldId id="258" r:id="rId16"/>
    <p:sldId id="275" r:id="rId17"/>
    <p:sldId id="276" r:id="rId18"/>
    <p:sldId id="277" r:id="rId19"/>
    <p:sldId id="259" r:id="rId20"/>
    <p:sldId id="278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15FBC-8847-436D-937A-F1311CB2F3D1}" v="1" dt="2022-12-04T17:31:59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5B815FBC-8847-436D-937A-F1311CB2F3D1}"/>
    <pc:docChg chg="undo custSel addSld delSld modSld sldOrd">
      <pc:chgData name="Moises Pirela" userId="a07275d2963e6567" providerId="LiveId" clId="{5B815FBC-8847-436D-937A-F1311CB2F3D1}" dt="2022-12-04T17:32:50.064" v="582" actId="20577"/>
      <pc:docMkLst>
        <pc:docMk/>
      </pc:docMkLst>
      <pc:sldChg chg="modSp mod ord">
        <pc:chgData name="Moises Pirela" userId="a07275d2963e6567" providerId="LiveId" clId="{5B815FBC-8847-436D-937A-F1311CB2F3D1}" dt="2022-12-04T17:32:50.064" v="582" actId="20577"/>
        <pc:sldMkLst>
          <pc:docMk/>
          <pc:sldMk cId="3394526084" sldId="256"/>
        </pc:sldMkLst>
        <pc:spChg chg="mod">
          <ac:chgData name="Moises Pirela" userId="a07275d2963e6567" providerId="LiveId" clId="{5B815FBC-8847-436D-937A-F1311CB2F3D1}" dt="2022-12-04T15:35:38.403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Moises Pirela" userId="a07275d2963e6567" providerId="LiveId" clId="{5B815FBC-8847-436D-937A-F1311CB2F3D1}" dt="2022-12-04T17:32:50.064" v="582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Moises Pirela" userId="a07275d2963e6567" providerId="LiveId" clId="{5B815FBC-8847-436D-937A-F1311CB2F3D1}" dt="2022-12-04T15:35:59.284" v="5" actId="20577"/>
          <ac:spMkLst>
            <pc:docMk/>
            <pc:sldMk cId="3394526084" sldId="256"/>
            <ac:spMk id="4" creationId="{3FEB5AF9-C409-2136-3F63-0FA455E467F7}"/>
          </ac:spMkLst>
        </pc:spChg>
      </pc:sldChg>
      <pc:sldChg chg="delSp mod">
        <pc:chgData name="Moises Pirela" userId="a07275d2963e6567" providerId="LiveId" clId="{5B815FBC-8847-436D-937A-F1311CB2F3D1}" dt="2022-12-04T15:36:05.573" v="6" actId="478"/>
        <pc:sldMkLst>
          <pc:docMk/>
          <pc:sldMk cId="1736751981" sldId="272"/>
        </pc:sldMkLst>
        <pc:picChg chg="del">
          <ac:chgData name="Moises Pirela" userId="a07275d2963e6567" providerId="LiveId" clId="{5B815FBC-8847-436D-937A-F1311CB2F3D1}" dt="2022-12-04T15:36:05.573" v="6" actId="478"/>
          <ac:picMkLst>
            <pc:docMk/>
            <pc:sldMk cId="1736751981" sldId="272"/>
            <ac:picMk id="15" creationId="{320014EC-AA32-469E-9DD6-25F56172A588}"/>
          </ac:picMkLst>
        </pc:picChg>
      </pc:sldChg>
      <pc:sldChg chg="new del">
        <pc:chgData name="Moises Pirela" userId="a07275d2963e6567" providerId="LiveId" clId="{5B815FBC-8847-436D-937A-F1311CB2F3D1}" dt="2022-12-04T15:36:25.284" v="10" actId="2696"/>
        <pc:sldMkLst>
          <pc:docMk/>
          <pc:sldMk cId="187826721" sldId="279"/>
        </pc:sldMkLst>
      </pc:sldChg>
      <pc:sldChg chg="addSp modSp new mod">
        <pc:chgData name="Moises Pirela" userId="a07275d2963e6567" providerId="LiveId" clId="{5B815FBC-8847-436D-937A-F1311CB2F3D1}" dt="2022-12-04T17:32:10.936" v="576" actId="20577"/>
        <pc:sldMkLst>
          <pc:docMk/>
          <pc:sldMk cId="2630255399" sldId="279"/>
        </pc:sldMkLst>
        <pc:spChg chg="mod">
          <ac:chgData name="Moises Pirela" userId="a07275d2963e6567" providerId="LiveId" clId="{5B815FBC-8847-436D-937A-F1311CB2F3D1}" dt="2022-12-04T17:32:10.936" v="576" actId="20577"/>
          <ac:spMkLst>
            <pc:docMk/>
            <pc:sldMk cId="2630255399" sldId="279"/>
            <ac:spMk id="3" creationId="{E2A28F13-EDD0-7E47-9359-735C4EB25235}"/>
          </ac:spMkLst>
        </pc:spChg>
        <pc:spChg chg="add">
          <ac:chgData name="Moises Pirela" userId="a07275d2963e6567" providerId="LiveId" clId="{5B815FBC-8847-436D-937A-F1311CB2F3D1}" dt="2022-12-04T17:31:54.584" v="554" actId="11529"/>
          <ac:spMkLst>
            <pc:docMk/>
            <pc:sldMk cId="2630255399" sldId="279"/>
            <ac:spMk id="4" creationId="{B9B051D8-13B9-9519-DD06-90166B11A962}"/>
          </ac:spMkLst>
        </pc:spChg>
        <pc:spChg chg="add mod">
          <ac:chgData name="Moises Pirela" userId="a07275d2963e6567" providerId="LiveId" clId="{5B815FBC-8847-436D-937A-F1311CB2F3D1}" dt="2022-12-04T17:32:06.445" v="564" actId="1076"/>
          <ac:spMkLst>
            <pc:docMk/>
            <pc:sldMk cId="2630255399" sldId="279"/>
            <ac:spMk id="5" creationId="{B4078752-C8AB-D2FC-38B7-6B0A3E186E3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D93A-BCDA-A15C-3F75-548D8B72A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CCBBA-0574-68E4-9468-A2753858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9D01-D471-03BF-6B96-25B5CC2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0B24D-FC90-56B8-0FE9-56C2002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6598-9315-1AB4-01AB-BC4DEB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5EA5-CB8D-58AA-5365-7058F74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6A077-5F46-674A-A4BD-72014DD7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A3C0B-FC28-C867-650E-42097D0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F0D6-85C7-C074-B415-186A0ADE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93E74-7460-E27A-9004-823B3C9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A36F-A37E-345B-FEBB-381AA6DD5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DED9-1529-8632-5D43-D8AEBB80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C3670-93C4-8CF0-D105-01246684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A121-3DC8-E18C-9864-57E7E25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99D6-52D1-EE4B-DF48-475B494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9719-FA56-E368-B6E5-106E85C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72024-FEF7-0817-DFE8-BC9F3671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C598B-FF9F-B1C6-991A-247E317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B6E1-ABA0-1055-7C39-347C349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53B43-D2AA-0E4B-39EA-9398D2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1855-8CA8-45DB-95BE-CDFA62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30472-DF86-3201-BBE0-7BB6C8B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2DE-DC20-24C3-65CF-637D204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C0F8-18A5-18E4-D381-FCD666A2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BAB7A-0260-C02C-2FAF-003D5DB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7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FA55-AF59-6688-184B-C2CDBA8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B590-A2EB-80DE-4357-35AAA004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24311-D18F-9FC0-50D7-5718E880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EBD7E-0AC4-C8FD-29E5-80B1B8D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52A0-14AD-F883-CE38-5DD864A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9783F-87D2-CA5A-94DE-3F53A60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0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C9C-369A-FAB6-3A66-AE72949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58751-9B8A-57FE-3133-9FD9F41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690F70-F88B-7B8B-CFBF-C08746F1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47CD-8274-1A33-A588-978E5D06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8FAEF-AEAC-3473-AE83-9CFD876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53072F-1DAE-B5F2-9C11-F7ED7DD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64338-E09C-D473-95A0-0CEE3EC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6DCBA-D274-B683-F31C-9237F4D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A0A8-A48D-F062-306F-E95E4EC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2FA23-7F2A-BF36-3974-6347B12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B192A-AEC8-B5DF-201E-0A8D2EAF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F7A5-6AA8-84FB-C110-EA1CFAD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EB90F-C0D7-BF49-0B85-04CF9C4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438975-5191-D6C4-C21E-6EE79AA9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AF55-DEFD-772A-09F9-D53F87F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470F-6108-CAF8-0D4F-E48923D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C5C0F-515C-976F-ED47-922C52C2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77A9-9A57-5EEA-9A60-42DFE4E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8C274-2174-36AC-2AED-33F1C47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C6614-ACD1-A1EE-DA24-8F2457C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6943-2800-FF7C-21A5-61E5F07B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02C1-16AD-E014-CEC9-87855DC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3362E-8FA7-7125-0EA0-3611513A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264E0-7FD5-CD93-67EB-8ECC5AB9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64447-0431-85BF-0BDB-4D5EA64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10771-794C-F277-9412-EF3ADE3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112F5-9633-300E-7B0F-7ED3231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F382F-3753-4B9F-3B24-98CCDDC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636E7-97C8-5259-E774-B3C28247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57736-F6A2-7DF3-4B1F-D472A04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14A-EBDC-BB93-7ADC-657DC858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63563-5B0D-B2CA-C90A-FFDC3BB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TP2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Muñoz, Carlos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2022-12-04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7342906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 (</a:t>
            </a:r>
            <a:r>
              <a:rPr lang="es-AR" sz="3600" i="1" u="sng" dirty="0" err="1"/>
              <a:t>DataFrame</a:t>
            </a:r>
            <a:r>
              <a:rPr lang="es-AR" sz="3600" i="1" u="sng" dirty="0"/>
              <a:t> RESULTANTE)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8498360" y="2805113"/>
            <a:ext cx="369364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15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AFBB2-4A56-514A-88A8-97FD602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/>
          <a:stretch/>
        </p:blipFill>
        <p:spPr>
          <a:xfrm>
            <a:off x="317734" y="1559732"/>
            <a:ext cx="8394882" cy="4312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901789-6878-1F8A-AE64-C7530BAB620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0568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1940571" y="1443269"/>
            <a:ext cx="902948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AUSENCIA DE INFORMACIÓN COLUMNAS CLAVES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2230125" y="2529496"/>
            <a:ext cx="7731749" cy="221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PRICE_APROX_USD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SURFACE_TOTAL_m2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COMBINACIÓN NO PERMITE OBTENER COLUMNA A PREDECIR (PRICE_USD_PER_m2)</a:t>
            </a:r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3F31C-BB2A-C31B-8285-D3EA7A4BBC8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4531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940024" y="1585164"/>
            <a:ext cx="48181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CORRECCIÓN DATOS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81006" y="3038433"/>
            <a:ext cx="7127234" cy="95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2400" dirty="0"/>
              <a:t>RELACIÓN </a:t>
            </a:r>
          </a:p>
          <a:p>
            <a:pPr marL="0" indent="0" algn="ctr">
              <a:buNone/>
            </a:pPr>
            <a:r>
              <a:rPr lang="es-AR" sz="2400" dirty="0"/>
              <a:t>Surface_total_in_m2 &gt; Surface_covered_in_m2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05F49-DBD6-38AD-70CD-A5CD301B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5" t="894" r="28993"/>
          <a:stretch/>
        </p:blipFill>
        <p:spPr>
          <a:xfrm>
            <a:off x="8155923" y="224135"/>
            <a:ext cx="3096053" cy="65830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A52B04-4393-B30E-8941-E69189AF95D4}"/>
              </a:ext>
            </a:extLst>
          </p:cNvPr>
          <p:cNvSpPr/>
          <p:nvPr/>
        </p:nvSpPr>
        <p:spPr>
          <a:xfrm rot="5400000">
            <a:off x="5664200" y="-243332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023F502-DF03-EFD2-F552-7E76F52221D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8383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381006" y="1033502"/>
            <a:ext cx="62024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RELACIÓN ENTRE VARIABLES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CF8202-06F3-458F-61A5-C4F2F0FA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521065"/>
            <a:ext cx="9326286" cy="484924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21A76E3-F045-CE71-526D-3BD6B2066371}"/>
              </a:ext>
            </a:extLst>
          </p:cNvPr>
          <p:cNvSpPr/>
          <p:nvPr/>
        </p:nvSpPr>
        <p:spPr>
          <a:xfrm>
            <a:off x="5525929" y="4805681"/>
            <a:ext cx="5259987" cy="1127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BCE417-9AFF-E14B-FD10-D769F640DBFF}"/>
              </a:ext>
            </a:extLst>
          </p:cNvPr>
          <p:cNvSpPr/>
          <p:nvPr/>
        </p:nvSpPr>
        <p:spPr>
          <a:xfrm rot="16200000">
            <a:off x="1245753" y="2290789"/>
            <a:ext cx="2603140" cy="131631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40BF82-2074-6219-B440-7AF8B59AD469}"/>
              </a:ext>
            </a:extLst>
          </p:cNvPr>
          <p:cNvSpPr txBox="1"/>
          <p:nvPr/>
        </p:nvSpPr>
        <p:spPr>
          <a:xfrm>
            <a:off x="7098677" y="4937988"/>
            <a:ext cx="21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superficie total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9ED4DB-C78F-57D2-ACFE-49AE5A28C4A9}"/>
              </a:ext>
            </a:extLst>
          </p:cNvPr>
          <p:cNvSpPr txBox="1"/>
          <p:nvPr/>
        </p:nvSpPr>
        <p:spPr>
          <a:xfrm>
            <a:off x="1860500" y="2625779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precio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CF7D4-49FF-0693-CAD4-05446F7647BC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3980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267107"/>
            <a:ext cx="7360920" cy="880973"/>
          </a:xfrm>
        </p:spPr>
        <p:txBody>
          <a:bodyPr/>
          <a:lstStyle/>
          <a:p>
            <a:r>
              <a:rPr lang="es-MX" dirty="0">
                <a:latin typeface="+mn-lt"/>
                <a:ea typeface="+mn-ea"/>
                <a:cs typeface="+mn-cs"/>
              </a:rPr>
              <a:t>Criterios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+mn-lt"/>
                <a:ea typeface="+mn-ea"/>
                <a:cs typeface="+mn-cs"/>
              </a:rPr>
              <a:t>Para Completar Datos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2" y="249930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2679098"/>
            <a:ext cx="1952920" cy="3728301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29A17-F309-49E1-A971-AAEA417C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4" t="1188" r="12531" b="1237"/>
          <a:stretch/>
        </p:blipFill>
        <p:spPr>
          <a:xfrm>
            <a:off x="8645553" y="2282071"/>
            <a:ext cx="1859436" cy="40030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AA59336-ECE4-5C18-E4EA-02A5E3599911}"/>
              </a:ext>
            </a:extLst>
          </p:cNvPr>
          <p:cNvSpPr/>
          <p:nvPr/>
        </p:nvSpPr>
        <p:spPr>
          <a:xfrm>
            <a:off x="8351939" y="2289172"/>
            <a:ext cx="587228" cy="34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6B4390-5C75-F315-1EED-218DF4F2083E}"/>
              </a:ext>
            </a:extLst>
          </p:cNvPr>
          <p:cNvSpPr/>
          <p:nvPr/>
        </p:nvSpPr>
        <p:spPr>
          <a:xfrm rot="2581729">
            <a:off x="10230535" y="5253184"/>
            <a:ext cx="389544" cy="10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F9F3E1-902A-1A92-C60A-FF4FC2FFAA9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EC6C7C-AD4A-F499-D310-08F40D7865A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0593A1-5ED2-36AD-8409-CD8FCBA36D86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6ECCAF2-0CF5-0B90-8E5E-6B18F2FE5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164"/>
              </p:ext>
            </p:extLst>
          </p:nvPr>
        </p:nvGraphicFramePr>
        <p:xfrm>
          <a:off x="3248770" y="187261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BC56E7F9-71F7-0F39-5C67-70EA6121708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2042,3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</a:t>
            </a:r>
            <a:r>
              <a:rPr lang="es-CO" sz="2000"/>
              <a:t>estándar de 1865,3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F0005D-0931-178A-871E-DA243FB3C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A4CE8-72AF-7946-EA0D-9DFA0DA29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t="1666" r="10077" b="4414"/>
          <a:stretch/>
        </p:blipFill>
        <p:spPr>
          <a:xfrm>
            <a:off x="6194612" y="632027"/>
            <a:ext cx="5468470" cy="5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BB987-4547-4C61-28E7-96A5875A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28F13-EDD0-7E47-9359-735C4EB2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Estructura del </a:t>
            </a:r>
            <a:r>
              <a:rPr lang="es-AR" dirty="0" err="1"/>
              <a:t>DataFrame</a:t>
            </a:r>
            <a:r>
              <a:rPr lang="es-AR" dirty="0"/>
              <a:t>. William</a:t>
            </a:r>
          </a:p>
          <a:p>
            <a:endParaRPr lang="es-AR" dirty="0"/>
          </a:p>
          <a:p>
            <a:r>
              <a:rPr lang="es-AR" dirty="0"/>
              <a:t>Regresión Lineal. (Con datos de Capital Federal) Moises</a:t>
            </a:r>
          </a:p>
          <a:p>
            <a:pPr lvl="1"/>
            <a:r>
              <a:rPr lang="es-AR" dirty="0"/>
              <a:t>OLS. Para todas la propiedades. </a:t>
            </a:r>
          </a:p>
          <a:p>
            <a:pPr lvl="1"/>
            <a:r>
              <a:rPr lang="es-AR" dirty="0"/>
              <a:t>OLS. Por tipo de propiedad. ¿Cómo evoluciona el R2 por cada ejecución? Prueba con datos de test.</a:t>
            </a:r>
          </a:p>
          <a:p>
            <a:pPr lvl="3"/>
            <a:r>
              <a:rPr lang="es-AR" dirty="0"/>
              <a:t>PH</a:t>
            </a:r>
          </a:p>
          <a:p>
            <a:pPr lvl="3"/>
            <a:r>
              <a:rPr lang="es-AR" dirty="0"/>
              <a:t>House</a:t>
            </a:r>
          </a:p>
          <a:p>
            <a:pPr lvl="3"/>
            <a:r>
              <a:rPr lang="es-AR" dirty="0" err="1"/>
              <a:t>Apartment</a:t>
            </a:r>
            <a:endParaRPr lang="es-AR" dirty="0"/>
          </a:p>
          <a:p>
            <a:pPr lvl="3"/>
            <a:r>
              <a:rPr lang="es-AR" dirty="0"/>
              <a:t>Store.</a:t>
            </a:r>
          </a:p>
          <a:p>
            <a:pPr marL="285750" lvl="3" indent="-285750"/>
            <a:r>
              <a:rPr lang="es-AR" sz="2800" dirty="0"/>
              <a:t>Regularización. Buscó mejorar el R2 de store que fue el menor valor que obtuvo. Carlos</a:t>
            </a:r>
          </a:p>
          <a:p>
            <a:pPr marL="742950" lvl="4" indent="-285750"/>
            <a:r>
              <a:rPr lang="es-AR" sz="2400" dirty="0"/>
              <a:t>Ridge.</a:t>
            </a:r>
          </a:p>
          <a:p>
            <a:pPr marL="742950" lvl="4" indent="-285750"/>
            <a:r>
              <a:rPr lang="es-AR" sz="2400" dirty="0"/>
              <a:t>Lasso.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B9B051D8-13B9-9519-DD06-90166B11A962}"/>
              </a:ext>
            </a:extLst>
          </p:cNvPr>
          <p:cNvSpPr/>
          <p:nvPr/>
        </p:nvSpPr>
        <p:spPr>
          <a:xfrm>
            <a:off x="4046706" y="3813243"/>
            <a:ext cx="330741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078752-C8AB-D2FC-38B7-6B0A3E186E39}"/>
              </a:ext>
            </a:extLst>
          </p:cNvPr>
          <p:cNvSpPr txBox="1"/>
          <p:nvPr/>
        </p:nvSpPr>
        <p:spPr>
          <a:xfrm>
            <a:off x="4513635" y="4057219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Santiago</a:t>
            </a:r>
          </a:p>
        </p:txBody>
      </p:sp>
    </p:spTree>
    <p:extLst>
      <p:ext uri="{BB962C8B-B14F-4D97-AF65-F5344CB8AC3E}">
        <p14:creationId xmlns:p14="http://schemas.microsoft.com/office/powerpoint/2010/main" val="263025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FB49C29-0DA9-FBDB-DBA6-7AE144AEFAC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FA7B2-FA47-3D4C-D926-5360D181C50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455342" y="239296"/>
            <a:ext cx="74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12%</a:t>
            </a:r>
            <a:endParaRPr lang="es-419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85723-1752-AD1B-F7FC-CA64A9A0B02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3EC7C-9629-0075-D97F-2B69832F4F44}"/>
              </a:ext>
            </a:extLst>
          </p:cNvPr>
          <p:cNvSpPr txBox="1">
            <a:spLocks/>
          </p:cNvSpPr>
          <p:nvPr/>
        </p:nvSpPr>
        <p:spPr>
          <a:xfrm>
            <a:off x="10668000" y="6511365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0" y="6502400"/>
            <a:ext cx="1524000" cy="36068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GRUPO 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67E6F7-E292-E06E-03E3-F27A324F56DF}"/>
              </a:ext>
            </a:extLst>
          </p:cNvPr>
          <p:cNvSpPr txBox="1">
            <a:spLocks/>
          </p:cNvSpPr>
          <p:nvPr/>
        </p:nvSpPr>
        <p:spPr>
          <a:xfrm>
            <a:off x="1008163" y="1912125"/>
            <a:ext cx="10515600" cy="1968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/>
              <a:t>CRITERIOS PARA </a:t>
            </a:r>
          </a:p>
          <a:p>
            <a:r>
              <a:rPr lang="es-AR" u="sng" dirty="0"/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57992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472451" y="23529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HOMOGENEIDAD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1498611" y="296164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OPERATION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err="1">
                <a:sym typeface="Wingdings" panose="05000000000000000000" pitchFamily="2" charset="2"/>
              </a:rPr>
              <a:t>sell</a:t>
            </a: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COUNTRY NAME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Argentina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74551-9947-1221-1378-FB0BA9DA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8026401" y="1229908"/>
            <a:ext cx="3747208" cy="534774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33A6C-4BC9-527D-2809-8A0063E03E80}"/>
              </a:ext>
            </a:extLst>
          </p:cNvPr>
          <p:cNvSpPr/>
          <p:nvPr/>
        </p:nvSpPr>
        <p:spPr>
          <a:xfrm>
            <a:off x="8595360" y="1300480"/>
            <a:ext cx="254000" cy="4003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287D79-FFE4-86E1-3930-CB683A140D43}"/>
              </a:ext>
            </a:extLst>
          </p:cNvPr>
          <p:cNvSpPr/>
          <p:nvPr/>
        </p:nvSpPr>
        <p:spPr>
          <a:xfrm>
            <a:off x="10749302" y="1300480"/>
            <a:ext cx="264138" cy="402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10675511" y="5150748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C0C8C-1CF7-6C9C-3B72-4AC1598EDBE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7235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-43722" y="197961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VOLUMEN DE DATOS 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984755" y="292100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FLOOR</a:t>
            </a:r>
          </a:p>
          <a:p>
            <a:pPr marL="0" indent="0" algn="ctr">
              <a:buNone/>
            </a:pPr>
            <a:r>
              <a:rPr lang="es-AR" dirty="0"/>
              <a:t>7% </a:t>
            </a:r>
            <a:r>
              <a:rPr lang="es-AR" dirty="0">
                <a:sym typeface="Wingdings" panose="05000000000000000000" pitchFamily="2" charset="2"/>
              </a:rPr>
              <a:t> 7899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EXPENSES</a:t>
            </a:r>
          </a:p>
          <a:p>
            <a:pPr marL="0" indent="0" algn="ctr">
              <a:buNone/>
            </a:pPr>
            <a:r>
              <a:rPr lang="es-AR" dirty="0"/>
              <a:t>12% </a:t>
            </a:r>
            <a:r>
              <a:rPr lang="es-AR" dirty="0">
                <a:sym typeface="Wingdings" panose="05000000000000000000" pitchFamily="2" charset="2"/>
              </a:rPr>
              <a:t> 47390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499729" y="379177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837"/>
          <a:stretch/>
        </p:blipFill>
        <p:spPr>
          <a:xfrm>
            <a:off x="7718817" y="969125"/>
            <a:ext cx="3660384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7934960" y="5539264"/>
            <a:ext cx="196989" cy="25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8796622" y="5308149"/>
            <a:ext cx="196989" cy="483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538720" y="899379"/>
            <a:ext cx="4267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75124D-9098-8872-46D0-61A3322E3ACE}"/>
              </a:ext>
            </a:extLst>
          </p:cNvPr>
          <p:cNvSpPr txBox="1"/>
          <p:nvPr/>
        </p:nvSpPr>
        <p:spPr>
          <a:xfrm>
            <a:off x="7794240" y="3703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CC3AB-D99F-CD73-42DF-764EECC9509E}"/>
              </a:ext>
            </a:extLst>
          </p:cNvPr>
          <p:cNvSpPr txBox="1"/>
          <p:nvPr/>
        </p:nvSpPr>
        <p:spPr>
          <a:xfrm>
            <a:off x="8574319" y="3584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12%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DC9B102-CF2C-172C-A283-4F98DBFA3571}"/>
              </a:ext>
            </a:extLst>
          </p:cNvPr>
          <p:cNvSpPr/>
          <p:nvPr/>
        </p:nvSpPr>
        <p:spPr>
          <a:xfrm>
            <a:off x="7934960" y="407298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9958204-E5B5-2F7A-8CF5-3E59F5C6582D}"/>
              </a:ext>
            </a:extLst>
          </p:cNvPr>
          <p:cNvSpPr/>
          <p:nvPr/>
        </p:nvSpPr>
        <p:spPr>
          <a:xfrm>
            <a:off x="8768079" y="396000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8C9F5-423E-50D5-2152-B41C69532DF5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743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662226" y="19592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TIPO Y CONTENIDO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60704" y="2782264"/>
            <a:ext cx="6847839" cy="250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6700" dirty="0"/>
              <a:t>PROPERATI_URL</a:t>
            </a:r>
          </a:p>
          <a:p>
            <a:pPr marL="0" indent="0" algn="ctr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http://www.properati.com.ar/15bob_venta_departamentos_la-plata_balcon_lavadero_toilette_garage_estrenar_antonini-propiedades_dcp</a:t>
            </a:r>
          </a:p>
          <a:p>
            <a:pPr marL="0" indent="0" algn="ctr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sz="6700" dirty="0">
                <a:sym typeface="Wingdings" panose="05000000000000000000" pitchFamily="2" charset="2"/>
              </a:rPr>
              <a:t>EXPENSES</a:t>
            </a:r>
          </a:p>
          <a:p>
            <a:pPr marL="0" indent="0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s://thumbs4.properati.com/5/yyMiu8BHQI9KXCa_EPSZT3gB9Vo=/trim/198x0/smart/filters:strip_icc()/maps.googleapis.com/maps/api/staticmap%3Fkey=AIzaSyCtB7aox9MJ3hCrd_u4KJ5N0v8syKusnaA&amp;center=-34.6428675967,-58.4376599743&amp;zoom=19&amp;size=800x600&amp;maptype=satellite&amp;sensor=fal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0685563" y="72342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062849" y="341585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2349" b="837"/>
          <a:stretch/>
        </p:blipFill>
        <p:spPr>
          <a:xfrm>
            <a:off x="8197295" y="593205"/>
            <a:ext cx="2745026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8777458" y="1113286"/>
            <a:ext cx="254782" cy="431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10090172" y="1239520"/>
            <a:ext cx="212068" cy="418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824154" y="593205"/>
            <a:ext cx="549573" cy="561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0017F-A388-6A71-F605-A0911AF3804E}"/>
              </a:ext>
            </a:extLst>
          </p:cNvPr>
          <p:cNvSpPr/>
          <p:nvPr/>
        </p:nvSpPr>
        <p:spPr>
          <a:xfrm rot="2612988">
            <a:off x="7704968" y="478598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9E31-E917-ED54-C83C-50D125AA1459}"/>
              </a:ext>
            </a:extLst>
          </p:cNvPr>
          <p:cNvSpPr/>
          <p:nvPr/>
        </p:nvSpPr>
        <p:spPr>
          <a:xfrm rot="2612988">
            <a:off x="7704968" y="449310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312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496</Words>
  <Application>Microsoft Office PowerPoint</Application>
  <PresentationFormat>Panorámica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Helvetica Neue</vt:lpstr>
      <vt:lpstr>Tema de Office</vt:lpstr>
      <vt:lpstr>TP2 GRUPO 12</vt:lpstr>
      <vt:lpstr>Presentación de PowerPoint</vt:lpstr>
      <vt:lpstr>Presentación de PowerPoint</vt:lpstr>
      <vt:lpstr>Presentación de PowerPoint</vt:lpstr>
      <vt:lpstr>Presentación de PowerPoint</vt:lpstr>
      <vt:lpstr>GRUPO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Para Completar Datos</vt:lpstr>
      <vt:lpstr>Variables Dummy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GRUPO 12</dc:title>
  <dc:creator>Moises Pirela</dc:creator>
  <cp:lastModifiedBy>Moises Pirela</cp:lastModifiedBy>
  <cp:revision>3</cp:revision>
  <dcterms:created xsi:type="dcterms:W3CDTF">2022-11-02T00:06:28Z</dcterms:created>
  <dcterms:modified xsi:type="dcterms:W3CDTF">2022-12-04T17:32:53Z</dcterms:modified>
</cp:coreProperties>
</file>