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5" r:id="rId6"/>
    <p:sldId id="260" r:id="rId7"/>
    <p:sldId id="262" r:id="rId8"/>
    <p:sldId id="266" r:id="rId9"/>
    <p:sldId id="267" r:id="rId10"/>
    <p:sldId id="268" r:id="rId11"/>
    <p:sldId id="270" r:id="rId12"/>
    <p:sldId id="271" r:id="rId13"/>
    <p:sldId id="257" r:id="rId14"/>
    <p:sldId id="258" r:id="rId15"/>
    <p:sldId id="275" r:id="rId16"/>
    <p:sldId id="276" r:id="rId17"/>
    <p:sldId id="277" r:id="rId18"/>
    <p:sldId id="259" r:id="rId19"/>
    <p:sldId id="278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36EFD-39B4-44E2-ACEB-D9DAEDAAFC3E}" v="5" dt="2022-11-03T08:09:5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3AF36EFD-39B4-44E2-ACEB-D9DAEDAAFC3E}"/>
    <pc:docChg chg="custSel addSld delSld modSld">
      <pc:chgData name="Moises Pirela" userId="a07275d2963e6567" providerId="LiveId" clId="{3AF36EFD-39B4-44E2-ACEB-D9DAEDAAFC3E}" dt="2022-11-03T09:00:29.055" v="69" actId="27636"/>
      <pc:docMkLst>
        <pc:docMk/>
      </pc:docMkLst>
      <pc:sldChg chg="addSp modSp mod">
        <pc:chgData name="Moises Pirela" userId="a07275d2963e6567" providerId="LiveId" clId="{3AF36EFD-39B4-44E2-ACEB-D9DAEDAAFC3E}" dt="2022-11-03T08:07:26.921" v="19" actId="1076"/>
        <pc:sldMkLst>
          <pc:docMk/>
          <pc:sldMk cId="3394526084" sldId="256"/>
        </pc:sldMkLst>
        <pc:spChg chg="mod">
          <ac:chgData name="Moises Pirela" userId="a07275d2963e6567" providerId="LiveId" clId="{3AF36EFD-39B4-44E2-ACEB-D9DAEDAAFC3E}" dt="2022-11-03T08:06:54.632" v="3" actId="20577"/>
          <ac:spMkLst>
            <pc:docMk/>
            <pc:sldMk cId="3394526084" sldId="256"/>
            <ac:spMk id="2" creationId="{127BB8A0-8514-D4F1-DD11-0C2BB0D0D0BC}"/>
          </ac:spMkLst>
        </pc:spChg>
        <pc:spChg chg="add mod">
          <ac:chgData name="Moises Pirela" userId="a07275d2963e6567" providerId="LiveId" clId="{3AF36EFD-39B4-44E2-ACEB-D9DAEDAAFC3E}" dt="2022-11-03T08:07:26.921" v="19" actId="1076"/>
          <ac:spMkLst>
            <pc:docMk/>
            <pc:sldMk cId="3394526084" sldId="256"/>
            <ac:spMk id="4" creationId="{3FEB5AF9-C409-2136-3F63-0FA455E467F7}"/>
          </ac:spMkLst>
        </pc:spChg>
      </pc:sldChg>
      <pc:sldChg chg="addSp modSp mod">
        <pc:chgData name="Moises Pirela" userId="a07275d2963e6567" providerId="LiveId" clId="{3AF36EFD-39B4-44E2-ACEB-D9DAEDAAFC3E}" dt="2022-11-03T09:00:20.479" v="57" actId="27636"/>
        <pc:sldMkLst>
          <pc:docMk/>
          <pc:sldMk cId="2712698602" sldId="257"/>
        </pc:sldMkLst>
        <pc:spChg chg="mod">
          <ac:chgData name="Moises Pirela" userId="a07275d2963e6567" providerId="LiveId" clId="{3AF36EFD-39B4-44E2-ACEB-D9DAEDAAFC3E}" dt="2022-11-03T08:09:09.475" v="31" actId="14100"/>
          <ac:spMkLst>
            <pc:docMk/>
            <pc:sldMk cId="2712698602" sldId="257"/>
            <ac:spMk id="2" creationId="{BF9F539E-383E-7FC4-18E1-95621EA29FE6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3" creationId="{61375448-1027-C97B-3FE9-C9A0F48962BE}"/>
          </ac:spMkLst>
        </pc:spChg>
        <pc:spChg chg="add mod">
          <ac:chgData name="Moises Pirela" userId="a07275d2963e6567" providerId="LiveId" clId="{3AF36EFD-39B4-44E2-ACEB-D9DAEDAAFC3E}" dt="2022-11-03T09:00:20.479" v="57" actId="27636"/>
          <ac:spMkLst>
            <pc:docMk/>
            <pc:sldMk cId="2712698602" sldId="257"/>
            <ac:spMk id="4" creationId="{F3F9F3E1-902A-1A92-C60A-FF4FC2FFAA92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6" creationId="{0AA59336-ECE4-5C18-E4EA-02A5E3599911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8" creationId="{686B4390-5C75-F315-1EED-218DF4F2083E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15" creationId="{DB123A84-3EC5-266C-8BB9-6F3B20A0C4B7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16" creationId="{0D25D4A0-3B75-36A9-712F-45351F7E1D68}"/>
          </ac:spMkLst>
        </pc:sp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5" creationId="{E6F29A17-F309-49E1-A971-AAEA417CFC05}"/>
          </ac:picMkLst>
        </pc:pic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7" creationId="{3E32013F-B2C9-5A52-EBFB-455D93AEEE55}"/>
          </ac:picMkLst>
        </pc:pic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9" creationId="{6105C454-BA39-E662-06E1-4C20882C5848}"/>
          </ac:picMkLst>
        </pc:picChg>
      </pc:sldChg>
      <pc:sldChg chg="addSp modSp mod">
        <pc:chgData name="Moises Pirela" userId="a07275d2963e6567" providerId="LiveId" clId="{3AF36EFD-39B4-44E2-ACEB-D9DAEDAAFC3E}" dt="2022-11-03T09:00:22.051" v="59" actId="27636"/>
        <pc:sldMkLst>
          <pc:docMk/>
          <pc:sldMk cId="2534241707" sldId="258"/>
        </pc:sldMkLst>
        <pc:spChg chg="add mod">
          <ac:chgData name="Moises Pirela" userId="a07275d2963e6567" providerId="LiveId" clId="{3AF36EFD-39B4-44E2-ACEB-D9DAEDAAFC3E}" dt="2022-11-03T09:00:22.051" v="59" actId="27636"/>
          <ac:spMkLst>
            <pc:docMk/>
            <pc:sldMk cId="2534241707" sldId="258"/>
            <ac:spMk id="4" creationId="{3BEC6C7C-AD4A-F499-D310-08F40D7865A9}"/>
          </ac:spMkLst>
        </pc:spChg>
      </pc:sldChg>
      <pc:sldChg chg="addSp modSp mod">
        <pc:chgData name="Moises Pirela" userId="a07275d2963e6567" providerId="LiveId" clId="{3AF36EFD-39B4-44E2-ACEB-D9DAEDAAFC3E}" dt="2022-11-03T09:00:27.624" v="67" actId="27636"/>
        <pc:sldMkLst>
          <pc:docMk/>
          <pc:sldMk cId="2267055555" sldId="259"/>
        </pc:sldMkLst>
        <pc:spChg chg="add mod">
          <ac:chgData name="Moises Pirela" userId="a07275d2963e6567" providerId="LiveId" clId="{3AF36EFD-39B4-44E2-ACEB-D9DAEDAAFC3E}" dt="2022-11-03T09:00:27.624" v="67" actId="27636"/>
          <ac:spMkLst>
            <pc:docMk/>
            <pc:sldMk cId="2267055555" sldId="259"/>
            <ac:spMk id="4" creationId="{AAF0005D-0931-178A-871E-DA243FB3CD48}"/>
          </ac:spMkLst>
        </pc:spChg>
      </pc:sldChg>
      <pc:sldChg chg="addSp modSp mod">
        <pc:chgData name="Moises Pirela" userId="a07275d2963e6567" providerId="LiveId" clId="{3AF36EFD-39B4-44E2-ACEB-D9DAEDAAFC3E}" dt="2022-11-03T09:00:09.640" v="45" actId="27636"/>
        <pc:sldMkLst>
          <pc:docMk/>
          <pc:sldMk cId="3272350198" sldId="260"/>
        </pc:sldMkLst>
        <pc:spChg chg="add mod">
          <ac:chgData name="Moises Pirela" userId="a07275d2963e6567" providerId="LiveId" clId="{3AF36EFD-39B4-44E2-ACEB-D9DAEDAAFC3E}" dt="2022-11-03T09:00:09.640" v="45" actId="27636"/>
          <ac:spMkLst>
            <pc:docMk/>
            <pc:sldMk cId="3272350198" sldId="260"/>
            <ac:spMk id="2" creationId="{89AC0C8C-1CF7-6C9C-3B72-4AC1598EDBEB}"/>
          </ac:spMkLst>
        </pc:spChg>
      </pc:sldChg>
      <pc:sldChg chg="addSp modSp mod">
        <pc:chgData name="Moises Pirela" userId="a07275d2963e6567" providerId="LiveId" clId="{3AF36EFD-39B4-44E2-ACEB-D9DAEDAAFC3E}" dt="2022-11-03T09:00:12.208" v="47" actId="27636"/>
        <pc:sldMkLst>
          <pc:docMk/>
          <pc:sldMk cId="107437754" sldId="262"/>
        </pc:sldMkLst>
        <pc:spChg chg="add mod">
          <ac:chgData name="Moises Pirela" userId="a07275d2963e6567" providerId="LiveId" clId="{3AF36EFD-39B4-44E2-ACEB-D9DAEDAAFC3E}" dt="2022-11-03T09:00:12.208" v="47" actId="27636"/>
          <ac:spMkLst>
            <pc:docMk/>
            <pc:sldMk cId="107437754" sldId="262"/>
            <ac:spMk id="2" creationId="{C1D8C9F5-423E-50D5-2152-B41C69532DF5}"/>
          </ac:spMkLst>
        </pc:spChg>
      </pc:sldChg>
      <pc:sldChg chg="addSp modSp mod">
        <pc:chgData name="Moises Pirela" userId="a07275d2963e6567" providerId="LiveId" clId="{3AF36EFD-39B4-44E2-ACEB-D9DAEDAAFC3E}" dt="2022-11-03T09:00:13.982" v="49" actId="27636"/>
        <pc:sldMkLst>
          <pc:docMk/>
          <pc:sldMk cId="3505683670" sldId="267"/>
        </pc:sldMkLst>
        <pc:spChg chg="add mod">
          <ac:chgData name="Moises Pirela" userId="a07275d2963e6567" providerId="LiveId" clId="{3AF36EFD-39B4-44E2-ACEB-D9DAEDAAFC3E}" dt="2022-11-03T09:00:13.982" v="49" actId="27636"/>
          <ac:spMkLst>
            <pc:docMk/>
            <pc:sldMk cId="3505683670" sldId="267"/>
            <ac:spMk id="2" creationId="{DF901789-6878-1F8A-AE64-C7530BAB6202}"/>
          </ac:spMkLst>
        </pc:spChg>
      </pc:sldChg>
      <pc:sldChg chg="addSp modSp mod">
        <pc:chgData name="Moises Pirela" userId="a07275d2963e6567" providerId="LiveId" clId="{3AF36EFD-39B4-44E2-ACEB-D9DAEDAAFC3E}" dt="2022-11-03T09:00:15.761" v="51" actId="27636"/>
        <pc:sldMkLst>
          <pc:docMk/>
          <pc:sldMk cId="2845316367" sldId="268"/>
        </pc:sldMkLst>
        <pc:spChg chg="add mod">
          <ac:chgData name="Moises Pirela" userId="a07275d2963e6567" providerId="LiveId" clId="{3AF36EFD-39B4-44E2-ACEB-D9DAEDAAFC3E}" dt="2022-11-03T09:00:15.761" v="51" actId="27636"/>
          <ac:spMkLst>
            <pc:docMk/>
            <pc:sldMk cId="2845316367" sldId="268"/>
            <ac:spMk id="2" creationId="{4353F31C-BB2A-C31B-8285-D3EA7A4BBC83}"/>
          </ac:spMkLst>
        </pc:spChg>
      </pc:sldChg>
      <pc:sldChg chg="addSp modSp mod">
        <pc:chgData name="Moises Pirela" userId="a07275d2963e6567" providerId="LiveId" clId="{3AF36EFD-39B4-44E2-ACEB-D9DAEDAAFC3E}" dt="2022-11-03T09:00:18.378" v="55" actId="27636"/>
        <pc:sldMkLst>
          <pc:docMk/>
          <pc:sldMk cId="4183833468" sldId="270"/>
        </pc:sldMkLst>
        <pc:spChg chg="add mod">
          <ac:chgData name="Moises Pirela" userId="a07275d2963e6567" providerId="LiveId" clId="{3AF36EFD-39B4-44E2-ACEB-D9DAEDAAFC3E}" dt="2022-11-03T09:00:18.378" v="55" actId="27636"/>
          <ac:spMkLst>
            <pc:docMk/>
            <pc:sldMk cId="4183833468" sldId="270"/>
            <ac:spMk id="9" creationId="{E023F502-DF03-EFD2-F552-7E76F52221D3}"/>
          </ac:spMkLst>
        </pc:spChg>
      </pc:sldChg>
      <pc:sldChg chg="addSp modSp mod">
        <pc:chgData name="Moises Pirela" userId="a07275d2963e6567" providerId="LiveId" clId="{3AF36EFD-39B4-44E2-ACEB-D9DAEDAAFC3E}" dt="2022-11-03T09:00:17.360" v="53" actId="27636"/>
        <pc:sldMkLst>
          <pc:docMk/>
          <pc:sldMk cId="2139806558" sldId="271"/>
        </pc:sldMkLst>
        <pc:spChg chg="add mod">
          <ac:chgData name="Moises Pirela" userId="a07275d2963e6567" providerId="LiveId" clId="{3AF36EFD-39B4-44E2-ACEB-D9DAEDAAFC3E}" dt="2022-11-03T09:00:17.360" v="53" actId="27636"/>
          <ac:spMkLst>
            <pc:docMk/>
            <pc:sldMk cId="2139806558" sldId="271"/>
            <ac:spMk id="2" creationId="{490CF7D4-49FF-0693-CAD4-05446F7647BC}"/>
          </ac:spMkLst>
        </pc:spChg>
      </pc:sldChg>
      <pc:sldChg chg="addSp modSp mod">
        <pc:chgData name="Moises Pirela" userId="a07275d2963e6567" providerId="LiveId" clId="{3AF36EFD-39B4-44E2-ACEB-D9DAEDAAFC3E}" dt="2022-11-03T08:59:52.594" v="38" actId="27636"/>
        <pc:sldMkLst>
          <pc:docMk/>
          <pc:sldMk cId="1736751981" sldId="272"/>
        </pc:sldMkLst>
        <pc:spChg chg="add mod">
          <ac:chgData name="Moises Pirela" userId="a07275d2963e6567" providerId="LiveId" clId="{3AF36EFD-39B4-44E2-ACEB-D9DAEDAAFC3E}" dt="2022-11-03T08:59:52.594" v="38" actId="27636"/>
          <ac:spMkLst>
            <pc:docMk/>
            <pc:sldMk cId="1736751981" sldId="272"/>
            <ac:spMk id="2" creationId="{D78FA7B2-FA47-3D4C-D926-5360D181C50B}"/>
          </ac:spMkLst>
        </pc:spChg>
      </pc:sldChg>
      <pc:sldChg chg="addSp modSp mod">
        <pc:chgData name="Moises Pirela" userId="a07275d2963e6567" providerId="LiveId" clId="{3AF36EFD-39B4-44E2-ACEB-D9DAEDAAFC3E}" dt="2022-11-03T08:59:54.415" v="40" actId="27636"/>
        <pc:sldMkLst>
          <pc:docMk/>
          <pc:sldMk cId="4003891285" sldId="273"/>
        </pc:sldMkLst>
        <pc:spChg chg="add mod">
          <ac:chgData name="Moises Pirela" userId="a07275d2963e6567" providerId="LiveId" clId="{3AF36EFD-39B4-44E2-ACEB-D9DAEDAAFC3E}" dt="2022-11-03T08:59:54.415" v="40" actId="27636"/>
          <ac:spMkLst>
            <pc:docMk/>
            <pc:sldMk cId="4003891285" sldId="273"/>
            <ac:spMk id="2" creationId="{B6B85723-1752-AD1B-F7FC-CA64A9A0B029}"/>
          </ac:spMkLst>
        </pc:spChg>
        <pc:spChg chg="mod">
          <ac:chgData name="Moises Pirela" userId="a07275d2963e6567" providerId="LiveId" clId="{3AF36EFD-39B4-44E2-ACEB-D9DAEDAAFC3E}" dt="2022-11-03T08:08:11.594" v="24" actId="1076"/>
          <ac:spMkLst>
            <pc:docMk/>
            <pc:sldMk cId="4003891285" sldId="273"/>
            <ac:spMk id="8" creationId="{61546598-9CBF-48DD-AEDA-7566A569C119}"/>
          </ac:spMkLst>
        </pc:spChg>
      </pc:sldChg>
      <pc:sldChg chg="addSp modSp mod">
        <pc:chgData name="Moises Pirela" userId="a07275d2963e6567" providerId="LiveId" clId="{3AF36EFD-39B4-44E2-ACEB-D9DAEDAAFC3E}" dt="2022-11-03T09:00:00.442" v="43" actId="1036"/>
        <pc:sldMkLst>
          <pc:docMk/>
          <pc:sldMk cId="1587171994" sldId="274"/>
        </pc:sldMkLst>
        <pc:spChg chg="add mod">
          <ac:chgData name="Moises Pirela" userId="a07275d2963e6567" providerId="LiveId" clId="{3AF36EFD-39B4-44E2-ACEB-D9DAEDAAFC3E}" dt="2022-11-03T09:00:00.442" v="43" actId="1036"/>
          <ac:spMkLst>
            <pc:docMk/>
            <pc:sldMk cId="1587171994" sldId="274"/>
            <ac:spMk id="2" creationId="{78B3EC7C-9629-0075-D97F-2B69832F4F44}"/>
          </ac:spMkLst>
        </pc:spChg>
      </pc:sldChg>
      <pc:sldChg chg="addSp modSp mod">
        <pc:chgData name="Moises Pirela" userId="a07275d2963e6567" providerId="LiveId" clId="{3AF36EFD-39B4-44E2-ACEB-D9DAEDAAFC3E}" dt="2022-11-03T09:00:23.418" v="61" actId="27636"/>
        <pc:sldMkLst>
          <pc:docMk/>
          <pc:sldMk cId="47571275" sldId="275"/>
        </pc:sldMkLst>
        <pc:spChg chg="add mod">
          <ac:chgData name="Moises Pirela" userId="a07275d2963e6567" providerId="LiveId" clId="{3AF36EFD-39B4-44E2-ACEB-D9DAEDAAFC3E}" dt="2022-11-03T09:00:23.418" v="61" actId="27636"/>
          <ac:spMkLst>
            <pc:docMk/>
            <pc:sldMk cId="47571275" sldId="275"/>
            <ac:spMk id="2" creationId="{590593A1-5ED2-36AD-8409-CD8FCBA36D86}"/>
          </ac:spMkLst>
        </pc:spChg>
      </pc:sldChg>
      <pc:sldChg chg="addSp modSp mod">
        <pc:chgData name="Moises Pirela" userId="a07275d2963e6567" providerId="LiveId" clId="{3AF36EFD-39B4-44E2-ACEB-D9DAEDAAFC3E}" dt="2022-11-03T09:00:24.663" v="63" actId="27636"/>
        <pc:sldMkLst>
          <pc:docMk/>
          <pc:sldMk cId="2313273808" sldId="276"/>
        </pc:sldMkLst>
        <pc:spChg chg="add mod">
          <ac:chgData name="Moises Pirela" userId="a07275d2963e6567" providerId="LiveId" clId="{3AF36EFD-39B4-44E2-ACEB-D9DAEDAAFC3E}" dt="2022-11-03T09:00:24.663" v="63" actId="27636"/>
          <ac:spMkLst>
            <pc:docMk/>
            <pc:sldMk cId="2313273808" sldId="276"/>
            <ac:spMk id="3" creationId="{36ECCAF2-0CF5-0B90-8E5E-6B18F2FE5D48}"/>
          </ac:spMkLst>
        </pc:spChg>
      </pc:sldChg>
      <pc:sldChg chg="addSp modSp mod">
        <pc:chgData name="Moises Pirela" userId="a07275d2963e6567" providerId="LiveId" clId="{3AF36EFD-39B4-44E2-ACEB-D9DAEDAAFC3E}" dt="2022-11-03T09:00:26.259" v="65" actId="27636"/>
        <pc:sldMkLst>
          <pc:docMk/>
          <pc:sldMk cId="2259072329" sldId="277"/>
        </pc:sldMkLst>
        <pc:spChg chg="add mod">
          <ac:chgData name="Moises Pirela" userId="a07275d2963e6567" providerId="LiveId" clId="{3AF36EFD-39B4-44E2-ACEB-D9DAEDAAFC3E}" dt="2022-11-03T09:00:26.259" v="65" actId="27636"/>
          <ac:spMkLst>
            <pc:docMk/>
            <pc:sldMk cId="2259072329" sldId="277"/>
            <ac:spMk id="4" creationId="{BC56E7F9-71F7-0F39-5C67-70EA6121708B}"/>
          </ac:spMkLst>
        </pc:spChg>
        <pc:graphicFrameChg chg="mod">
          <ac:chgData name="Moises Pirela" userId="a07275d2963e6567" providerId="LiveId" clId="{3AF36EFD-39B4-44E2-ACEB-D9DAEDAAFC3E}" dt="2022-11-03T08:09:57.388" v="35" actId="1076"/>
          <ac:graphicFrameMkLst>
            <pc:docMk/>
            <pc:sldMk cId="2259072329" sldId="277"/>
            <ac:graphicFrameMk id="3" creationId="{20701985-E24A-A032-2B5A-E442CD6449CA}"/>
          </ac:graphicFrameMkLst>
        </pc:graphicFrameChg>
      </pc:sldChg>
      <pc:sldChg chg="addSp modSp mod">
        <pc:chgData name="Moises Pirela" userId="a07275d2963e6567" providerId="LiveId" clId="{3AF36EFD-39B4-44E2-ACEB-D9DAEDAAFC3E}" dt="2022-11-03T09:00:29.055" v="69" actId="27636"/>
        <pc:sldMkLst>
          <pc:docMk/>
          <pc:sldMk cId="2031219736" sldId="278"/>
        </pc:sldMkLst>
        <pc:spChg chg="add mod">
          <ac:chgData name="Moises Pirela" userId="a07275d2963e6567" providerId="LiveId" clId="{3AF36EFD-39B4-44E2-ACEB-D9DAEDAAFC3E}" dt="2022-11-03T09:00:29.055" v="69" actId="27636"/>
          <ac:spMkLst>
            <pc:docMk/>
            <pc:sldMk cId="2031219736" sldId="278"/>
            <ac:spMk id="3" creationId="{FFB49C29-0DA9-FBDB-DBA6-7AE144AEFACB}"/>
          </ac:spMkLst>
        </pc:spChg>
      </pc:sldChg>
      <pc:sldChg chg="new del">
        <pc:chgData name="Moises Pirela" userId="a07275d2963e6567" providerId="LiveId" clId="{3AF36EFD-39B4-44E2-ACEB-D9DAEDAAFC3E}" dt="2022-11-03T08:10:04.761" v="36" actId="47"/>
        <pc:sldMkLst>
          <pc:docMk/>
          <pc:sldMk cId="1297746968" sldId="27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Valores null a imputar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1923900866965106E-2"/>
          <c:y val="2.2947648569205642E-2"/>
          <c:w val="0.85879040278193741"/>
          <c:h val="0.737922424413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Hoja1!$D$15:$D$16</c:f>
              <c:numCache>
                <c:formatCode>0</c:formatCode>
                <c:ptCount val="2"/>
                <c:pt idx="0">
                  <c:v>16.837155584886982</c:v>
                </c:pt>
                <c:pt idx="1">
                  <c:v>16.837980531265469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B-41D3-B36F-E2D2183623C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Hoja1!$E$15:$E$16</c:f>
              <c:numCache>
                <c:formatCode>0</c:formatCode>
                <c:ptCount val="2"/>
                <c:pt idx="0">
                  <c:v>5.7333773304735196</c:v>
                </c:pt>
                <c:pt idx="1">
                  <c:v>5.7333773304735196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B-41D3-B36F-E2D218362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3268127"/>
        <c:axId val="1945596751"/>
      </c:barChart>
      <c:catAx>
        <c:axId val="195326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45596751"/>
        <c:crosses val="autoZero"/>
        <c:auto val="1"/>
        <c:lblAlgn val="ctr"/>
        <c:lblOffset val="100"/>
        <c:noMultiLvlLbl val="0"/>
      </c:catAx>
      <c:valAx>
        <c:axId val="194559675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5326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D93A-BCDA-A15C-3F75-548D8B72A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CCBBA-0574-68E4-9468-A2753858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9D01-D471-03BF-6B96-25B5CC23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0B24D-FC90-56B8-0FE9-56C20021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C6598-9315-1AB4-01AB-BC4DEB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5EA5-CB8D-58AA-5365-7058F748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F6A077-5F46-674A-A4BD-72014DD7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A3C0B-FC28-C867-650E-42097D0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F0D6-85C7-C074-B415-186A0ADE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93E74-7460-E27A-9004-823B3C9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A36F-A37E-345B-FEBB-381AA6DD5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8DED9-1529-8632-5D43-D8AEBB80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C3670-93C4-8CF0-D105-01246684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6A121-3DC8-E18C-9864-57E7E257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A99D6-52D1-EE4B-DF48-475B494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9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9719-FA56-E368-B6E5-106E85C6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72024-FEF7-0817-DFE8-BC9F3671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C598B-FF9F-B1C6-991A-247E317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B6E1-ABA0-1055-7C39-347C349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53B43-D2AA-0E4B-39EA-9398D2EB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6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1855-8CA8-45DB-95BE-CDFA622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30472-DF86-3201-BBE0-7BB6C8B4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CB2DE-DC20-24C3-65CF-637D204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C0F8-18A5-18E4-D381-FCD666A2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BAB7A-0260-C02C-2FAF-003D5DB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7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FA55-AF59-6688-184B-C2CDBA83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B590-A2EB-80DE-4357-35AAA004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24311-D18F-9FC0-50D7-5718E880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EBD7E-0AC4-C8FD-29E5-80B1B8D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52A0-14AD-F883-CE38-5DD864A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9783F-87D2-CA5A-94DE-3F53A60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0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DC9C-369A-FAB6-3A66-AE72949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58751-9B8A-57FE-3133-9FD9F41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690F70-F88B-7B8B-CFBF-C08746F1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947CD-8274-1A33-A588-978E5D06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8FAEF-AEAC-3473-AE83-9CFD876E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53072F-1DAE-B5F2-9C11-F7ED7DD8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64338-E09C-D473-95A0-0CEE3EC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6DCBA-D274-B683-F31C-9237F4D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8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A0A8-A48D-F062-306F-E95E4EC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2FA23-7F2A-BF36-3974-6347B12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B192A-AEC8-B5DF-201E-0A8D2EAF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2F7A5-6AA8-84FB-C110-EA1CFAD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EB90F-C0D7-BF49-0B85-04CF9C4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438975-5191-D6C4-C21E-6EE79AA9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3AF55-DEFD-772A-09F9-D53F87F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1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470F-6108-CAF8-0D4F-E48923DF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C5C0F-515C-976F-ED47-922C52C2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677A9-9A57-5EEA-9A60-42DFE4E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8C274-2174-36AC-2AED-33F1C471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C6614-ACD1-A1EE-DA24-8F2457C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16943-2800-FF7C-21A5-61E5F07B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1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02C1-16AD-E014-CEC9-87855DC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3362E-8FA7-7125-0EA0-3611513A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264E0-7FD5-CD93-67EB-8ECC5AB9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64447-0431-85BF-0BDB-4D5EA646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10771-794C-F277-9412-EF3ADE3A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6112F5-9633-300E-7B0F-7ED32316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1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8F382F-3753-4B9F-3B24-98CCDDC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636E7-97C8-5259-E774-B3C28247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57736-F6A2-7DF3-4B1F-D472A04E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B14A-EBDC-BB93-7ADC-657DC858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63563-5B0D-B2CA-C90A-FFDC3BB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4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TP1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890" y="3429000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Parra, Carlos</a:t>
            </a:r>
          </a:p>
          <a:p>
            <a:r>
              <a:rPr lang="es-AR" dirty="0"/>
              <a:t>Piedrahita, José</a:t>
            </a:r>
          </a:p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2022-11-03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1940571" y="1443269"/>
            <a:ext cx="902948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AUSENCIA DE INFORMACIÓN COLUMNAS CLAVES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2230125" y="2529496"/>
            <a:ext cx="7731749" cy="221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PRICE_APROX_USD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SURFACE_TOTAL_m2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COMBINACIÓN NO PERMITE OBTENER COLUMNA A PREDECIR (PRICE_USD_PER_m2)</a:t>
            </a:r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53F31C-BB2A-C31B-8285-D3EA7A4BBC8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4531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940024" y="1585164"/>
            <a:ext cx="48181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CORRECCIÓN DATOS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81006" y="3038433"/>
            <a:ext cx="7127234" cy="95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2400" dirty="0"/>
              <a:t>RELACIÓN </a:t>
            </a:r>
          </a:p>
          <a:p>
            <a:pPr marL="0" indent="0" algn="ctr">
              <a:buNone/>
            </a:pPr>
            <a:r>
              <a:rPr lang="es-AR" sz="2400" dirty="0"/>
              <a:t>Surface_total_in_m2 &gt; Surface_covered_in_m2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905F49-DBD6-38AD-70CD-A5CD301B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5" t="894" r="28993"/>
          <a:stretch/>
        </p:blipFill>
        <p:spPr>
          <a:xfrm>
            <a:off x="8155923" y="224135"/>
            <a:ext cx="3096053" cy="65830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A52B04-4393-B30E-8941-E69189AF95D4}"/>
              </a:ext>
            </a:extLst>
          </p:cNvPr>
          <p:cNvSpPr/>
          <p:nvPr/>
        </p:nvSpPr>
        <p:spPr>
          <a:xfrm rot="5400000">
            <a:off x="5664200" y="-243332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023F502-DF03-EFD2-F552-7E76F52221D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8383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381006" y="1033502"/>
            <a:ext cx="62024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RELACIÓN ENTRE VARIABLES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CF8202-06F3-458F-61A5-C4F2F0FA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3" y="1521065"/>
            <a:ext cx="9326286" cy="484924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21A76E3-F045-CE71-526D-3BD6B2066371}"/>
              </a:ext>
            </a:extLst>
          </p:cNvPr>
          <p:cNvSpPr/>
          <p:nvPr/>
        </p:nvSpPr>
        <p:spPr>
          <a:xfrm>
            <a:off x="5525929" y="4805681"/>
            <a:ext cx="5259987" cy="1127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BCE417-9AFF-E14B-FD10-D769F640DBFF}"/>
              </a:ext>
            </a:extLst>
          </p:cNvPr>
          <p:cNvSpPr/>
          <p:nvPr/>
        </p:nvSpPr>
        <p:spPr>
          <a:xfrm rot="16200000">
            <a:off x="1245753" y="2290789"/>
            <a:ext cx="2603140" cy="1316313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40BF82-2074-6219-B440-7AF8B59AD469}"/>
              </a:ext>
            </a:extLst>
          </p:cNvPr>
          <p:cNvSpPr txBox="1"/>
          <p:nvPr/>
        </p:nvSpPr>
        <p:spPr>
          <a:xfrm>
            <a:off x="7098677" y="4937988"/>
            <a:ext cx="21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superficie total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9ED4DB-C78F-57D2-ACFE-49AE5A28C4A9}"/>
              </a:ext>
            </a:extLst>
          </p:cNvPr>
          <p:cNvSpPr txBox="1"/>
          <p:nvPr/>
        </p:nvSpPr>
        <p:spPr>
          <a:xfrm>
            <a:off x="1860500" y="2625779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precio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CF7D4-49FF-0693-CAD4-05446F7647BC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3980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539E-383E-7FC4-18E1-95621EA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267107"/>
            <a:ext cx="7360920" cy="880973"/>
          </a:xfrm>
        </p:spPr>
        <p:txBody>
          <a:bodyPr/>
          <a:lstStyle/>
          <a:p>
            <a:r>
              <a:rPr lang="es-MX" dirty="0">
                <a:latin typeface="+mn-lt"/>
                <a:ea typeface="+mn-ea"/>
                <a:cs typeface="+mn-cs"/>
              </a:rPr>
              <a:t>Criterios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+mn-lt"/>
                <a:ea typeface="+mn-ea"/>
                <a:cs typeface="+mn-cs"/>
              </a:rPr>
              <a:t>Para Completar Datos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75448-1027-C97B-3FE9-C9A0F489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price_aprox_usd</a:t>
            </a:r>
            <a:endParaRPr lang="es-MX" dirty="0"/>
          </a:p>
          <a:p>
            <a:r>
              <a:rPr lang="es-MX" dirty="0"/>
              <a:t>Superficie Total / Superficie Cubierta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2013F-B2C9-5A52-EBFB-455D93AE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2" y="2499308"/>
            <a:ext cx="1991517" cy="38131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05C454-BA39-E662-06E1-4C20882C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59" y="2679098"/>
            <a:ext cx="1952920" cy="3728301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B123A84-3EC5-266C-8BB9-6F3B20A0C4B7}"/>
              </a:ext>
            </a:extLst>
          </p:cNvPr>
          <p:cNvSpPr/>
          <p:nvPr/>
        </p:nvSpPr>
        <p:spPr>
          <a:xfrm>
            <a:off x="3840901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D25D4A0-3B75-36A9-712F-45351F7E1D68}"/>
              </a:ext>
            </a:extLst>
          </p:cNvPr>
          <p:cNvSpPr/>
          <p:nvPr/>
        </p:nvSpPr>
        <p:spPr>
          <a:xfrm>
            <a:off x="7124358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F29A17-F309-49E1-A971-AAEA417C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84" t="1188" r="12531" b="1237"/>
          <a:stretch/>
        </p:blipFill>
        <p:spPr>
          <a:xfrm>
            <a:off x="8645553" y="2282071"/>
            <a:ext cx="1859436" cy="40030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AA59336-ECE4-5C18-E4EA-02A5E3599911}"/>
              </a:ext>
            </a:extLst>
          </p:cNvPr>
          <p:cNvSpPr/>
          <p:nvPr/>
        </p:nvSpPr>
        <p:spPr>
          <a:xfrm>
            <a:off x="8351939" y="2289172"/>
            <a:ext cx="587228" cy="34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6B4390-5C75-F315-1EED-218DF4F2083E}"/>
              </a:ext>
            </a:extLst>
          </p:cNvPr>
          <p:cNvSpPr/>
          <p:nvPr/>
        </p:nvSpPr>
        <p:spPr>
          <a:xfrm rot="2581729">
            <a:off x="10230535" y="5253184"/>
            <a:ext cx="389544" cy="1070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F9F3E1-902A-1A92-C60A-FF4FC2FFAA9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1269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3CE8-1655-2D65-CE86-D6B5573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</a:t>
            </a:r>
            <a:r>
              <a:rPr lang="es-MX" dirty="0" err="1"/>
              <a:t>Dummy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D8D0-6161-D142-CFEF-F45FBB2D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property_type</a:t>
            </a:r>
            <a:endParaRPr lang="es-MX" dirty="0"/>
          </a:p>
          <a:p>
            <a:pPr lvl="1"/>
            <a:r>
              <a:rPr lang="en-US" dirty="0"/>
              <a:t>['apartment', 'store', 'house', 'PH']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5617F-CFDC-31B2-CDBC-668E737F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9" y="2854517"/>
            <a:ext cx="2752725" cy="3124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EC6C7C-AD4A-F499-D310-08F40D7865A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424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082117-4D03-7FEE-79CF-608EFDACFF26}"/>
              </a:ext>
            </a:extLst>
          </p:cNvPr>
          <p:cNvSpPr txBox="1"/>
          <p:nvPr/>
        </p:nvSpPr>
        <p:spPr>
          <a:xfrm>
            <a:off x="4740966" y="477077"/>
            <a:ext cx="31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E66806-7F94-ED15-B5EE-A1189B2DFEF9}"/>
              </a:ext>
            </a:extLst>
          </p:cNvPr>
          <p:cNvSpPr txBox="1"/>
          <p:nvPr/>
        </p:nvSpPr>
        <p:spPr>
          <a:xfrm>
            <a:off x="241852" y="1235764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6CC28-57D1-8A44-E499-81B84652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8" y="1994451"/>
            <a:ext cx="8496300" cy="45053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0593A1-5ED2-36AD-8409-CD8FCBA36D86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757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7282C0-AFC4-67AC-2A82-9D9B38AC3F9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863D6-660C-BCD9-9DFC-00B961A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640577"/>
            <a:ext cx="8515350" cy="437197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6ECCAF2-0CF5-0B90-8E5E-6B18F2FE5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1327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CF9732-B6D0-D079-AF36-E7EC3ACBF11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ReGex</a:t>
            </a:r>
            <a:endParaRPr lang="es-CO" sz="36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701985-E24A-A032-2B5A-E442CD64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0164"/>
              </p:ext>
            </p:extLst>
          </p:nvPr>
        </p:nvGraphicFramePr>
        <p:xfrm>
          <a:off x="3248770" y="1872614"/>
          <a:ext cx="5694460" cy="35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BC56E7F9-71F7-0F39-5C67-70EA6121708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5907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DFEF16-11CB-0473-CE49-F58EDA2C06A9}"/>
              </a:ext>
            </a:extLst>
          </p:cNvPr>
          <p:cNvSpPr txBox="1"/>
          <p:nvPr/>
        </p:nvSpPr>
        <p:spPr>
          <a:xfrm>
            <a:off x="410817" y="689112"/>
            <a:ext cx="449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Variable de interés</a:t>
            </a:r>
          </a:p>
          <a:p>
            <a:r>
              <a:rPr lang="es-CO" sz="3600" i="1" dirty="0"/>
              <a:t>price_usd_per_m2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11FCA-CAEC-DFAB-EE6D-E7E7FDC82A7E}"/>
              </a:ext>
            </a:extLst>
          </p:cNvPr>
          <p:cNvSpPr txBox="1"/>
          <p:nvPr/>
        </p:nvSpPr>
        <p:spPr>
          <a:xfrm>
            <a:off x="137203" y="2613392"/>
            <a:ext cx="578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El valor promedio por m2 es de 2160,3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mediana del precio por m2 es de 1800,3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moda de los valores por m2 es de 2000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Desviación estándar de 2759,3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endParaRPr lang="es-CO" sz="20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05AEA0-580E-0614-FAB6-767FAE6A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96" y="982414"/>
            <a:ext cx="5514272" cy="54446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4E209A-A6C7-819F-FB8C-9514DCAC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30" y="3989583"/>
            <a:ext cx="4029282" cy="28684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AF0005D-0931-178A-871E-DA243FB3C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6705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B5B078-CA2D-CA1D-AFA5-BAAA61F4A5B6}"/>
              </a:ext>
            </a:extLst>
          </p:cNvPr>
          <p:cNvSpPr txBox="1"/>
          <p:nvPr/>
        </p:nvSpPr>
        <p:spPr>
          <a:xfrm>
            <a:off x="817069" y="405619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Cruce de variables</a:t>
            </a:r>
            <a:endParaRPr lang="es-CO" sz="3600" i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B1CADD1-9007-BC45-5911-B87DC4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0" y="932579"/>
            <a:ext cx="2273285" cy="23472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37DA5E2-B9EF-11E6-B992-3269DB5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0" y="992269"/>
            <a:ext cx="465230" cy="23155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FBAC66-28EE-B993-619D-DDA29D8B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9" y="3284144"/>
            <a:ext cx="2241565" cy="4546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0C94EA3-8730-452B-6EA7-4036CDAA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20" y="4009946"/>
            <a:ext cx="2667000" cy="20288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B009260-4192-E1E2-3728-52BC2E6F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97" y="6018451"/>
            <a:ext cx="1895475" cy="4095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427E168-11FC-55B8-18A6-4BB789440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680" y="3962561"/>
            <a:ext cx="2667000" cy="207562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9C6028-ACBA-EC5E-DAFF-4967EE88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969" y="6030514"/>
            <a:ext cx="2057711" cy="39751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0EA390F-B552-3F9B-A996-416079E93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566" y="1228502"/>
            <a:ext cx="2763353" cy="218413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032D540-0407-44B9-50A4-428492D1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926" y="3359245"/>
            <a:ext cx="2156372" cy="45465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FB49C29-0DA9-FBDB-DBA6-7AE144AEFAC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312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9DE9DF-95B9-46DD-B02D-1DA59C43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78" y="975908"/>
            <a:ext cx="4158643" cy="4906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3A5BBC-DF2E-4224-B00F-DC5BF31A9823}"/>
              </a:ext>
            </a:extLst>
          </p:cNvPr>
          <p:cNvSpPr txBox="1"/>
          <p:nvPr/>
        </p:nvSpPr>
        <p:spPr>
          <a:xfrm>
            <a:off x="8856629" y="2576469"/>
            <a:ext cx="16308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48%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52%  float64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BE13EF-5597-49B0-AF6B-5E3D2AB4BDA5}"/>
              </a:ext>
            </a:extLst>
          </p:cNvPr>
          <p:cNvSpPr txBox="1"/>
          <p:nvPr/>
        </p:nvSpPr>
        <p:spPr>
          <a:xfrm>
            <a:off x="4248347" y="34879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ANALISIS DATAFRAME</a:t>
            </a:r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EF020-DEC2-41E7-A265-F63EEC45D094}"/>
              </a:ext>
            </a:extLst>
          </p:cNvPr>
          <p:cNvSpPr txBox="1"/>
          <p:nvPr/>
        </p:nvSpPr>
        <p:spPr>
          <a:xfrm>
            <a:off x="610435" y="3222800"/>
            <a:ext cx="281861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estudio cuenta con 25 columnas y un total de 121220 filas (incluyendo valores nulos) por columna.</a:t>
            </a:r>
          </a:p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datos contenidos en 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varían entre los tipos: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y float64.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20014EC-AA32-469E-9DD6-25F56172A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8" y="1176294"/>
            <a:ext cx="2857500" cy="14001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8FA7B2-FA47-3D4C-D926-5360D181C50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3675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493368C-DC85-48AC-AA0B-38C0EE3879A9}"/>
              </a:ext>
            </a:extLst>
          </p:cNvPr>
          <p:cNvGrpSpPr/>
          <p:nvPr/>
        </p:nvGrpSpPr>
        <p:grpSpPr>
          <a:xfrm>
            <a:off x="496623" y="863935"/>
            <a:ext cx="10670854" cy="5570103"/>
            <a:chOff x="133108" y="584520"/>
            <a:chExt cx="11563109" cy="6094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799B64-646B-403F-AA0E-4148604DA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"/>
            <a:stretch/>
          </p:blipFill>
          <p:spPr bwMode="auto">
            <a:xfrm>
              <a:off x="133108" y="584520"/>
              <a:ext cx="11563109" cy="609407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B1FAB40-DC9C-4B22-9EBA-926090103898}"/>
                </a:ext>
              </a:extLst>
            </p:cNvPr>
            <p:cNvSpPr txBox="1"/>
            <p:nvPr/>
          </p:nvSpPr>
          <p:spPr>
            <a:xfrm rot="16200000">
              <a:off x="7958111" y="4354067"/>
              <a:ext cx="815662" cy="4002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/>
                <a:t>6.5%</a:t>
              </a:r>
              <a:endParaRPr lang="es-419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46598-9CBF-48DD-AEDA-7566A569C119}"/>
              </a:ext>
            </a:extLst>
          </p:cNvPr>
          <p:cNvSpPr txBox="1"/>
          <p:nvPr/>
        </p:nvSpPr>
        <p:spPr>
          <a:xfrm>
            <a:off x="3455342" y="239296"/>
            <a:ext cx="74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GRAFICO DATA FRAME (ANALIZADO CON MISSINGNO)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533DDB-B573-46DD-8B8D-D5FC3DECAEA4}"/>
              </a:ext>
            </a:extLst>
          </p:cNvPr>
          <p:cNvSpPr txBox="1"/>
          <p:nvPr/>
        </p:nvSpPr>
        <p:spPr>
          <a:xfrm rot="16200000">
            <a:off x="8452778" y="4058586"/>
            <a:ext cx="831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12%</a:t>
            </a:r>
            <a:endParaRPr lang="es-419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85723-1752-AD1B-F7FC-CA64A9A0B02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0389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37A81E-8B88-40A9-ACE1-6EC0EC8153E0}"/>
              </a:ext>
            </a:extLst>
          </p:cNvPr>
          <p:cNvSpPr txBox="1"/>
          <p:nvPr/>
        </p:nvSpPr>
        <p:spPr>
          <a:xfrm>
            <a:off x="4762107" y="258355"/>
            <a:ext cx="2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INTRACOLUMNA</a:t>
            </a:r>
            <a:endParaRPr lang="es-419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816AE7-ABC9-4E14-9B1F-46806AD5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523564"/>
            <a:ext cx="3291037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AC2681-81D0-46D0-AF08-CBDAD3B0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55" y="1523564"/>
            <a:ext cx="2845792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EE6F7F-50C8-4C5B-A7F0-E52C681C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62" y="2338440"/>
            <a:ext cx="4993211" cy="2426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3EC7C-9629-0075-D97F-2B69832F4F44}"/>
              </a:ext>
            </a:extLst>
          </p:cNvPr>
          <p:cNvSpPr txBox="1">
            <a:spLocks/>
          </p:cNvSpPr>
          <p:nvPr/>
        </p:nvSpPr>
        <p:spPr>
          <a:xfrm>
            <a:off x="10668000" y="6511365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871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0" y="6502400"/>
            <a:ext cx="1524000" cy="36068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GRUPO 12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67E6F7-E292-E06E-03E3-F27A324F56DF}"/>
              </a:ext>
            </a:extLst>
          </p:cNvPr>
          <p:cNvSpPr txBox="1">
            <a:spLocks/>
          </p:cNvSpPr>
          <p:nvPr/>
        </p:nvSpPr>
        <p:spPr>
          <a:xfrm>
            <a:off x="1008163" y="1912125"/>
            <a:ext cx="10515600" cy="1968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u="sng" dirty="0"/>
              <a:t>CRITERIOS PARA </a:t>
            </a:r>
          </a:p>
          <a:p>
            <a:r>
              <a:rPr lang="es-AR" u="sng" dirty="0"/>
              <a:t>TRATAMIENTO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257992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472451" y="23529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HOMOGENEIDAD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1498611" y="296164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OPERATION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err="1">
                <a:sym typeface="Wingdings" panose="05000000000000000000" pitchFamily="2" charset="2"/>
              </a:rPr>
              <a:t>sell</a:t>
            </a: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COUNTRY NAME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Argentina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74551-9947-1221-1378-FB0BA9DA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8026401" y="1229908"/>
            <a:ext cx="3747208" cy="534774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6133A6C-4BC9-527D-2809-8A0063E03E80}"/>
              </a:ext>
            </a:extLst>
          </p:cNvPr>
          <p:cNvSpPr/>
          <p:nvPr/>
        </p:nvSpPr>
        <p:spPr>
          <a:xfrm>
            <a:off x="8595360" y="1300480"/>
            <a:ext cx="254000" cy="4003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287D79-FFE4-86E1-3930-CB683A140D43}"/>
              </a:ext>
            </a:extLst>
          </p:cNvPr>
          <p:cNvSpPr/>
          <p:nvPr/>
        </p:nvSpPr>
        <p:spPr>
          <a:xfrm>
            <a:off x="10749302" y="1300480"/>
            <a:ext cx="264138" cy="402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10675511" y="5150748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C0C8C-1CF7-6C9C-3B72-4AC1598EDBE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7235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-43722" y="197961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VOLUMEN DE DATOS 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984755" y="292100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FLOOR</a:t>
            </a:r>
          </a:p>
          <a:p>
            <a:pPr marL="0" indent="0" algn="ctr">
              <a:buNone/>
            </a:pPr>
            <a:r>
              <a:rPr lang="es-AR" dirty="0"/>
              <a:t>7% </a:t>
            </a:r>
            <a:r>
              <a:rPr lang="es-AR" dirty="0">
                <a:sym typeface="Wingdings" panose="05000000000000000000" pitchFamily="2" charset="2"/>
              </a:rPr>
              <a:t> 7899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EXPENSES</a:t>
            </a:r>
          </a:p>
          <a:p>
            <a:pPr marL="0" indent="0" algn="ctr">
              <a:buNone/>
            </a:pPr>
            <a:r>
              <a:rPr lang="es-AR" dirty="0"/>
              <a:t>12% </a:t>
            </a:r>
            <a:r>
              <a:rPr lang="es-AR" dirty="0">
                <a:sym typeface="Wingdings" panose="05000000000000000000" pitchFamily="2" charset="2"/>
              </a:rPr>
              <a:t> 47390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499729" y="379177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837"/>
          <a:stretch/>
        </p:blipFill>
        <p:spPr>
          <a:xfrm>
            <a:off x="7718817" y="969125"/>
            <a:ext cx="3660384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7934960" y="5539264"/>
            <a:ext cx="196989" cy="25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8796622" y="5308149"/>
            <a:ext cx="196989" cy="4835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538720" y="899379"/>
            <a:ext cx="4267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75124D-9098-8872-46D0-61A3322E3ACE}"/>
              </a:ext>
            </a:extLst>
          </p:cNvPr>
          <p:cNvSpPr txBox="1"/>
          <p:nvPr/>
        </p:nvSpPr>
        <p:spPr>
          <a:xfrm>
            <a:off x="7794240" y="3703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DCC3AB-D99F-CD73-42DF-764EECC9509E}"/>
              </a:ext>
            </a:extLst>
          </p:cNvPr>
          <p:cNvSpPr txBox="1"/>
          <p:nvPr/>
        </p:nvSpPr>
        <p:spPr>
          <a:xfrm>
            <a:off x="8574319" y="3584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12%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3DC9B102-CF2C-172C-A283-4F98DBFA3571}"/>
              </a:ext>
            </a:extLst>
          </p:cNvPr>
          <p:cNvSpPr/>
          <p:nvPr/>
        </p:nvSpPr>
        <p:spPr>
          <a:xfrm>
            <a:off x="7934960" y="407298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9958204-E5B5-2F7A-8CF5-3E59F5C6582D}"/>
              </a:ext>
            </a:extLst>
          </p:cNvPr>
          <p:cNvSpPr/>
          <p:nvPr/>
        </p:nvSpPr>
        <p:spPr>
          <a:xfrm>
            <a:off x="8768079" y="396000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8C9F5-423E-50D5-2152-B41C69532DF5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74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662226" y="19592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TIPO Y CONTENIDO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60704" y="2782264"/>
            <a:ext cx="6847839" cy="250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6700" dirty="0"/>
              <a:t>PROPERATI_URL</a:t>
            </a:r>
          </a:p>
          <a:p>
            <a:pPr marL="0" indent="0" algn="ctr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http://www.properati.com.ar/15bob_venta_departamentos_la-plata_balcon_lavadero_toilette_garage_estrenar_antonini-propiedades_dcp</a:t>
            </a:r>
          </a:p>
          <a:p>
            <a:pPr marL="0" indent="0" algn="ctr">
              <a:buNone/>
            </a:pP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sz="6700" dirty="0">
                <a:sym typeface="Wingdings" panose="05000000000000000000" pitchFamily="2" charset="2"/>
              </a:rPr>
              <a:t>EXPENSES</a:t>
            </a:r>
          </a:p>
          <a:p>
            <a:pPr marL="0" indent="0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s://thumbs4.properati.com/5/yyMiu8BHQI9KXCa_EPSZT3gB9Vo=/trim/198x0/smart/filters:strip_icc()/maps.googleapis.com/maps/api/staticmap%3Fkey=AIzaSyCtB7aox9MJ3hCrd_u4KJ5N0v8syKusnaA&amp;center=-34.6428675967,-58.4376599743&amp;zoom=19&amp;size=800x600&amp;maptype=satellite&amp;sensor=fal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0685563" y="72342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062849" y="341585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r="2349" b="837"/>
          <a:stretch/>
        </p:blipFill>
        <p:spPr>
          <a:xfrm>
            <a:off x="8197295" y="593205"/>
            <a:ext cx="2745026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8777458" y="1113286"/>
            <a:ext cx="254782" cy="431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10090172" y="1239520"/>
            <a:ext cx="212068" cy="418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824154" y="593205"/>
            <a:ext cx="549573" cy="561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A0017F-A388-6A71-F605-A0911AF3804E}"/>
              </a:ext>
            </a:extLst>
          </p:cNvPr>
          <p:cNvSpPr/>
          <p:nvPr/>
        </p:nvSpPr>
        <p:spPr>
          <a:xfrm rot="2612988">
            <a:off x="7704968" y="478598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9E31-E917-ED54-C83C-50D125AA1459}"/>
              </a:ext>
            </a:extLst>
          </p:cNvPr>
          <p:cNvSpPr/>
          <p:nvPr/>
        </p:nvSpPr>
        <p:spPr>
          <a:xfrm rot="2612988">
            <a:off x="7704968" y="449310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3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7342906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 (</a:t>
            </a:r>
            <a:r>
              <a:rPr lang="es-AR" sz="3600" i="1" u="sng" dirty="0" err="1"/>
              <a:t>DataFrame</a:t>
            </a:r>
            <a:r>
              <a:rPr lang="es-AR" sz="3600" i="1" u="sng" dirty="0"/>
              <a:t> RESULTANTE)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8498360" y="2805113"/>
            <a:ext cx="369364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15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AFBB2-4A56-514A-88A8-97FD602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/>
          <a:stretch/>
        </p:blipFill>
        <p:spPr>
          <a:xfrm>
            <a:off x="317734" y="1559732"/>
            <a:ext cx="8394882" cy="4312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901789-6878-1F8A-AE64-C7530BAB620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05683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431</Words>
  <Application>Microsoft Office PowerPoint</Application>
  <PresentationFormat>Panorámica</PresentationFormat>
  <Paragraphs>96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Helvetica Neue</vt:lpstr>
      <vt:lpstr>Tema de Office</vt:lpstr>
      <vt:lpstr>TP1 GRUPO 12</vt:lpstr>
      <vt:lpstr>Presentación de PowerPoint</vt:lpstr>
      <vt:lpstr>Presentación de PowerPoint</vt:lpstr>
      <vt:lpstr>Presentación de PowerPoint</vt:lpstr>
      <vt:lpstr>GRUPO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Criterios Para Completar Datos</vt:lpstr>
      <vt:lpstr>Variables Dummy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GRUPO 12</dc:title>
  <dc:creator>Moises Pirela</dc:creator>
  <cp:lastModifiedBy>Moises Pirela</cp:lastModifiedBy>
  <cp:revision>2</cp:revision>
  <dcterms:created xsi:type="dcterms:W3CDTF">2022-11-02T00:06:28Z</dcterms:created>
  <dcterms:modified xsi:type="dcterms:W3CDTF">2022-11-03T09:00:37Z</dcterms:modified>
</cp:coreProperties>
</file>