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94660"/>
  </p:normalViewPr>
  <p:slideViewPr>
    <p:cSldViewPr snapToGrid="0">
      <p:cViewPr varScale="1">
        <p:scale>
          <a:sx n="68" d="100"/>
          <a:sy n="68" d="100"/>
        </p:scale>
        <p:origin x="3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020FD-B3D0-4C16-889F-BAE7191C8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047232-7549-4ADA-BB13-05657E16A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199573-887C-4391-ABEB-7729F6EE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B3CE-96AE-4A05-8D5F-EDB07D59826C}" type="datetimeFigureOut">
              <a:rPr lang="es-419" smtClean="0"/>
              <a:t>1/11/2022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0B9326-51C3-48EC-83F2-9DC0EA96E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270247-8521-495D-AF44-EF25006B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62C2-62FE-4FDD-8F32-100FC3D6A5A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9163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B2FDC-B9BB-478D-94BE-AE8DE14B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CA9B60-D57D-4BA0-8BAC-42E99FE57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BFB9D9-C16A-4C59-9BE8-9D301AD4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B3CE-96AE-4A05-8D5F-EDB07D59826C}" type="datetimeFigureOut">
              <a:rPr lang="es-419" smtClean="0"/>
              <a:t>1/11/2022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09336F-2810-4ACD-891A-679D9571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8720EB-93DB-4A91-B9FB-FC30B053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62C2-62FE-4FDD-8F32-100FC3D6A5A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3911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9F9499-160E-445F-AB21-C1E301C6D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62209D-D20D-4E54-A714-CB249567E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1373D4-3BFE-4293-ABDC-0ED3157F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B3CE-96AE-4A05-8D5F-EDB07D59826C}" type="datetimeFigureOut">
              <a:rPr lang="es-419" smtClean="0"/>
              <a:t>1/11/2022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8A9979-E7FD-42FF-9B5D-3F5733F1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78DF39-2FBD-40F1-BF7E-CB075E55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62C2-62FE-4FDD-8F32-100FC3D6A5A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8094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2DD98-1599-4BFF-9D2E-9030BB443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DC8410-0AE5-4BA9-9F5C-702F846D6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4E57F3-4B64-4F17-933A-16328875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B3CE-96AE-4A05-8D5F-EDB07D59826C}" type="datetimeFigureOut">
              <a:rPr lang="es-419" smtClean="0"/>
              <a:t>1/11/2022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E1CE79-5069-48A9-9DF4-C13E20E94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3CB432-4070-47CE-A255-EC8DAFE8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62C2-62FE-4FDD-8F32-100FC3D6A5A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0749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58BA9-02ED-4E76-9DAE-B107E0CE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FEC987-88A8-4FA9-92F4-623B2C8C8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450D80-4365-44EC-9B45-FD1CB46C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B3CE-96AE-4A05-8D5F-EDB07D59826C}" type="datetimeFigureOut">
              <a:rPr lang="es-419" smtClean="0"/>
              <a:t>1/11/2022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2B72C7-EAD0-4040-8A0E-9BEF056B4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221B-994B-4923-8980-F22F1197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62C2-62FE-4FDD-8F32-100FC3D6A5A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88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E3059-67CD-4D6C-AB4B-3C59038E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DCAF37-4536-4427-9152-FBF9FE6D8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961B1A-03C0-40DD-AD61-9A96C143C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E8C535-003F-45C8-94C5-60D91E0F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B3CE-96AE-4A05-8D5F-EDB07D59826C}" type="datetimeFigureOut">
              <a:rPr lang="es-419" smtClean="0"/>
              <a:t>1/11/2022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3306F5-F378-4DCA-8BA0-AE824214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83CA3D-98A6-451E-8ABC-4BD317849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62C2-62FE-4FDD-8F32-100FC3D6A5A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2172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B9E57-D956-46E7-AC80-4C4AFD3B8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2ACF0A-021D-491D-A0C1-4307D67A9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EE643E-3387-488C-A05B-EB671FF72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E249C1B-F4B8-43D4-AFCE-F7328B70E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DFFB782-C1F3-4F0B-B863-F4F712882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1FE6D5C-1331-4787-B5ED-FF08DD98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B3CE-96AE-4A05-8D5F-EDB07D59826C}" type="datetimeFigureOut">
              <a:rPr lang="es-419" smtClean="0"/>
              <a:t>1/11/2022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3C327CF-2CAA-4BE8-AC33-96143C6B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430580A-FDAA-4DAC-A8F1-DC2BBEA77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62C2-62FE-4FDD-8F32-100FC3D6A5A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6434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B6A9E-FF33-4043-B81B-3FB2C036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2159E0-954F-4896-8E92-28E81BE9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B3CE-96AE-4A05-8D5F-EDB07D59826C}" type="datetimeFigureOut">
              <a:rPr lang="es-419" smtClean="0"/>
              <a:t>1/11/2022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CB3F6F-B647-4463-A6AA-676CEE45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E2B78D-A304-43BC-9D55-8A52377B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62C2-62FE-4FDD-8F32-100FC3D6A5A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6498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185217D-F8DE-4DD4-99A4-9571BF65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B3CE-96AE-4A05-8D5F-EDB07D59826C}" type="datetimeFigureOut">
              <a:rPr lang="es-419" smtClean="0"/>
              <a:t>1/11/2022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C31FE3-9BDC-4619-8882-76E37BD2E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64DE7A-E8FD-4FD7-8187-9EEFB0DB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62C2-62FE-4FDD-8F32-100FC3D6A5A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17195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2E09E-4069-4C31-923E-952552873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042E17-8A20-485C-BE2E-6426DCD6B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66EAAD-6767-4052-B8DE-BF40B7355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6B9178-D591-4F01-BCB7-6F20D3565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B3CE-96AE-4A05-8D5F-EDB07D59826C}" type="datetimeFigureOut">
              <a:rPr lang="es-419" smtClean="0"/>
              <a:t>1/11/2022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BA53AF-7D75-4C0A-ACE2-4FB03EDF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D185C7-BBC7-48EC-A8C9-F0EE0601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62C2-62FE-4FDD-8F32-100FC3D6A5A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0665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193FD-BA2C-43F2-BAF9-ADB638CC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A2349AF-E792-4EFE-BE59-9E5E4B850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E0587B-DB35-43A9-9CDE-3E23C3478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1604FE-E556-42ED-8005-1CC25919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B3CE-96AE-4A05-8D5F-EDB07D59826C}" type="datetimeFigureOut">
              <a:rPr lang="es-419" smtClean="0"/>
              <a:t>1/11/2022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CE341C-A081-4A5C-BA74-377B4B78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C5B390-7D60-4C3E-8D79-3DB000E7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62C2-62FE-4FDD-8F32-100FC3D6A5A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1044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DFC2EE3-AC85-41F6-BA5D-D4BD7742F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EEE1B4-99D1-432F-900C-AB69DAF06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CD5FE5-AD24-4677-96FA-6F19E8A0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FB3CE-96AE-4A05-8D5F-EDB07D59826C}" type="datetimeFigureOut">
              <a:rPr lang="es-419" smtClean="0"/>
              <a:t>1/11/2022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6A77D0-C3CD-4D77-8101-0A4F96193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47FC91-0B6B-4E18-9125-84B2BBACA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062C2-62FE-4FDD-8F32-100FC3D6A5A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516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09DE9DF-95B9-46DD-B02D-1DA59C43A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678" y="975908"/>
            <a:ext cx="4158643" cy="49061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13A5BBC-DF2E-4224-B00F-DC5BF31A9823}"/>
              </a:ext>
            </a:extLst>
          </p:cNvPr>
          <p:cNvSpPr txBox="1"/>
          <p:nvPr/>
        </p:nvSpPr>
        <p:spPr>
          <a:xfrm>
            <a:off x="8856629" y="2576469"/>
            <a:ext cx="163083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48%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Object</a:t>
            </a:r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52%  float64</a:t>
            </a:r>
            <a:endParaRPr lang="es-419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DBE13EF-5597-49B0-AF6B-5E3D2AB4BDA5}"/>
              </a:ext>
            </a:extLst>
          </p:cNvPr>
          <p:cNvSpPr txBox="1"/>
          <p:nvPr/>
        </p:nvSpPr>
        <p:spPr>
          <a:xfrm>
            <a:off x="4248347" y="348792"/>
            <a:ext cx="235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ANALISIS DATAFRAME</a:t>
            </a:r>
            <a:endParaRPr lang="es-419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DEEF020-DEC2-41E7-A265-F63EEC45D094}"/>
              </a:ext>
            </a:extLst>
          </p:cNvPr>
          <p:cNvSpPr txBox="1"/>
          <p:nvPr/>
        </p:nvSpPr>
        <p:spPr>
          <a:xfrm>
            <a:off x="610435" y="3222800"/>
            <a:ext cx="2818614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El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Helvetica Neue"/>
              </a:rPr>
              <a:t>DataFrame</a:t>
            </a:r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 en estudio cuenta con 25 columnas y un total de 121220 filas (incluyendo valores nulos) por columna.</a:t>
            </a:r>
          </a:p>
          <a:p>
            <a:pPr algn="l"/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Los datos contenidos en el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Helvetica Neue"/>
              </a:rPr>
              <a:t>DataFrame</a:t>
            </a:r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 varían entre los tipos: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Helvetica Neue"/>
              </a:rPr>
              <a:t>string</a:t>
            </a:r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 y float64.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20014EC-AA32-469E-9DD6-25F56172A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28" y="1176294"/>
            <a:ext cx="2857500" cy="14001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3675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C493368C-DC85-48AC-AA0B-38C0EE3879A9}"/>
              </a:ext>
            </a:extLst>
          </p:cNvPr>
          <p:cNvGrpSpPr/>
          <p:nvPr/>
        </p:nvGrpSpPr>
        <p:grpSpPr>
          <a:xfrm>
            <a:off x="496623" y="863935"/>
            <a:ext cx="10670854" cy="5570103"/>
            <a:chOff x="133108" y="584520"/>
            <a:chExt cx="11563109" cy="609407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4799B64-646B-403F-AA0E-4148604DA6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1"/>
            <a:stretch/>
          </p:blipFill>
          <p:spPr bwMode="auto">
            <a:xfrm>
              <a:off x="133108" y="584520"/>
              <a:ext cx="11563109" cy="609407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4B1FAB40-DC9C-4B22-9EBA-926090103898}"/>
                </a:ext>
              </a:extLst>
            </p:cNvPr>
            <p:cNvSpPr txBox="1"/>
            <p:nvPr/>
          </p:nvSpPr>
          <p:spPr>
            <a:xfrm rot="16200000">
              <a:off x="7958111" y="4354067"/>
              <a:ext cx="815662" cy="40021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dirty="0"/>
                <a:t>6.5%</a:t>
              </a:r>
              <a:endParaRPr lang="es-419" dirty="0"/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61546598-9CBF-48DD-AEDA-7566A569C119}"/>
              </a:ext>
            </a:extLst>
          </p:cNvPr>
          <p:cNvSpPr txBox="1"/>
          <p:nvPr/>
        </p:nvSpPr>
        <p:spPr>
          <a:xfrm>
            <a:off x="3079423" y="320268"/>
            <a:ext cx="603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GRAFICO DATA FRAME (ANALIZADO CON MISSINGNO)</a:t>
            </a:r>
            <a:endParaRPr lang="es-419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9533DDB-B573-46DD-8B8D-D5FC3DECAEA4}"/>
              </a:ext>
            </a:extLst>
          </p:cNvPr>
          <p:cNvSpPr txBox="1"/>
          <p:nvPr/>
        </p:nvSpPr>
        <p:spPr>
          <a:xfrm rot="16200000">
            <a:off x="8452778" y="4058586"/>
            <a:ext cx="83194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11.7%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00389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F37A81E-8B88-40A9-ACE1-6EC0EC8153E0}"/>
              </a:ext>
            </a:extLst>
          </p:cNvPr>
          <p:cNvSpPr txBox="1"/>
          <p:nvPr/>
        </p:nvSpPr>
        <p:spPr>
          <a:xfrm>
            <a:off x="4762107" y="258355"/>
            <a:ext cx="298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DATA INTRACOLUMNA</a:t>
            </a:r>
            <a:endParaRPr lang="es-419" sz="24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5816AE7-ABC9-4E14-9B1F-46806AD56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94" y="1523564"/>
            <a:ext cx="3291037" cy="4529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2AC2681-81D0-46D0-AF08-CBDAD3B0C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55" y="1523564"/>
            <a:ext cx="2845792" cy="4529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DEE6F7F-50C8-4C5B-A7F0-E52C681CD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4162" y="2338440"/>
            <a:ext cx="4993211" cy="24262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871719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61</Words>
  <Application>Microsoft Office PowerPoint</Application>
  <PresentationFormat>Panorámica</PresentationFormat>
  <Paragraphs>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 Neue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WILLIAM ALEXANDER RODRIGUEZ MONROY</dc:creator>
  <cp:lastModifiedBy>WILLIAM ALEXANDER RODRIGUEZ MONROY</cp:lastModifiedBy>
  <cp:revision>1</cp:revision>
  <dcterms:created xsi:type="dcterms:W3CDTF">2022-11-02T02:37:53Z</dcterms:created>
  <dcterms:modified xsi:type="dcterms:W3CDTF">2022-11-02T03:45:33Z</dcterms:modified>
</cp:coreProperties>
</file>