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5" r:id="rId6"/>
    <p:sldId id="260" r:id="rId7"/>
    <p:sldId id="262" r:id="rId8"/>
    <p:sldId id="266" r:id="rId9"/>
    <p:sldId id="267" r:id="rId10"/>
    <p:sldId id="268" r:id="rId11"/>
    <p:sldId id="270" r:id="rId12"/>
    <p:sldId id="271" r:id="rId13"/>
    <p:sldId id="257" r:id="rId14"/>
    <p:sldId id="258" r:id="rId15"/>
    <p:sldId id="275" r:id="rId16"/>
    <p:sldId id="276" r:id="rId17"/>
    <p:sldId id="277" r:id="rId18"/>
    <p:sldId id="259" r:id="rId19"/>
    <p:sldId id="278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36EFD-39B4-44E2-ACEB-D9DAEDAAFC3E}" v="5" dt="2022-11-03T08:09:5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3AF36EFD-39B4-44E2-ACEB-D9DAEDAAFC3E}"/>
    <pc:docChg chg="addSld delSld modSld">
      <pc:chgData name="Moises Pirela" userId="a07275d2963e6567" providerId="LiveId" clId="{3AF36EFD-39B4-44E2-ACEB-D9DAEDAAFC3E}" dt="2022-11-03T08:10:04.761" v="36" actId="47"/>
      <pc:docMkLst>
        <pc:docMk/>
      </pc:docMkLst>
      <pc:sldChg chg="addSp modSp mod">
        <pc:chgData name="Moises Pirela" userId="a07275d2963e6567" providerId="LiveId" clId="{3AF36EFD-39B4-44E2-ACEB-D9DAEDAAFC3E}" dt="2022-11-03T08:07:26.921" v="19" actId="1076"/>
        <pc:sldMkLst>
          <pc:docMk/>
          <pc:sldMk cId="3394526084" sldId="256"/>
        </pc:sldMkLst>
        <pc:spChg chg="mod">
          <ac:chgData name="Moises Pirela" userId="a07275d2963e6567" providerId="LiveId" clId="{3AF36EFD-39B4-44E2-ACEB-D9DAEDAAFC3E}" dt="2022-11-03T08:06:54.632" v="3" actId="20577"/>
          <ac:spMkLst>
            <pc:docMk/>
            <pc:sldMk cId="3394526084" sldId="256"/>
            <ac:spMk id="2" creationId="{127BB8A0-8514-D4F1-DD11-0C2BB0D0D0BC}"/>
          </ac:spMkLst>
        </pc:spChg>
        <pc:spChg chg="add mod">
          <ac:chgData name="Moises Pirela" userId="a07275d2963e6567" providerId="LiveId" clId="{3AF36EFD-39B4-44E2-ACEB-D9DAEDAAFC3E}" dt="2022-11-03T08:07:26.921" v="19" actId="1076"/>
          <ac:spMkLst>
            <pc:docMk/>
            <pc:sldMk cId="3394526084" sldId="256"/>
            <ac:spMk id="4" creationId="{3FEB5AF9-C409-2136-3F63-0FA455E467F7}"/>
          </ac:spMkLst>
        </pc:spChg>
      </pc:sldChg>
      <pc:sldChg chg="modSp mod">
        <pc:chgData name="Moises Pirela" userId="a07275d2963e6567" providerId="LiveId" clId="{3AF36EFD-39B4-44E2-ACEB-D9DAEDAAFC3E}" dt="2022-11-03T08:09:16.098" v="32" actId="1076"/>
        <pc:sldMkLst>
          <pc:docMk/>
          <pc:sldMk cId="2712698602" sldId="257"/>
        </pc:sldMkLst>
        <pc:spChg chg="mod">
          <ac:chgData name="Moises Pirela" userId="a07275d2963e6567" providerId="LiveId" clId="{3AF36EFD-39B4-44E2-ACEB-D9DAEDAAFC3E}" dt="2022-11-03T08:09:09.475" v="31" actId="14100"/>
          <ac:spMkLst>
            <pc:docMk/>
            <pc:sldMk cId="2712698602" sldId="257"/>
            <ac:spMk id="2" creationId="{BF9F539E-383E-7FC4-18E1-95621EA29FE6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3" creationId="{61375448-1027-C97B-3FE9-C9A0F48962BE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6" creationId="{0AA59336-ECE4-5C18-E4EA-02A5E3599911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8" creationId="{686B4390-5C75-F315-1EED-218DF4F2083E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5" creationId="{DB123A84-3EC5-266C-8BB9-6F3B20A0C4B7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6" creationId="{0D25D4A0-3B75-36A9-712F-45351F7E1D68}"/>
          </ac:spMkLst>
        </pc:sp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5" creationId="{E6F29A17-F309-49E1-A971-AAEA417CFC0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7" creationId="{3E32013F-B2C9-5A52-EBFB-455D93AEEE5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9" creationId="{6105C454-BA39-E662-06E1-4C20882C5848}"/>
          </ac:picMkLst>
        </pc:picChg>
      </pc:sldChg>
      <pc:sldChg chg="modSp mod">
        <pc:chgData name="Moises Pirela" userId="a07275d2963e6567" providerId="LiveId" clId="{3AF36EFD-39B4-44E2-ACEB-D9DAEDAAFC3E}" dt="2022-11-03T08:08:11.594" v="24" actId="1076"/>
        <pc:sldMkLst>
          <pc:docMk/>
          <pc:sldMk cId="4003891285" sldId="273"/>
        </pc:sldMkLst>
        <pc:spChg chg="mod">
          <ac:chgData name="Moises Pirela" userId="a07275d2963e6567" providerId="LiveId" clId="{3AF36EFD-39B4-44E2-ACEB-D9DAEDAAFC3E}" dt="2022-11-03T08:08:11.594" v="24" actId="1076"/>
          <ac:spMkLst>
            <pc:docMk/>
            <pc:sldMk cId="4003891285" sldId="273"/>
            <ac:spMk id="8" creationId="{61546598-9CBF-48DD-AEDA-7566A569C119}"/>
          </ac:spMkLst>
        </pc:spChg>
      </pc:sldChg>
      <pc:sldChg chg="modSp mod">
        <pc:chgData name="Moises Pirela" userId="a07275d2963e6567" providerId="LiveId" clId="{3AF36EFD-39B4-44E2-ACEB-D9DAEDAAFC3E}" dt="2022-11-03T08:09:57.388" v="35" actId="1076"/>
        <pc:sldMkLst>
          <pc:docMk/>
          <pc:sldMk cId="2259072329" sldId="277"/>
        </pc:sldMkLst>
        <pc:graphicFrameChg chg="mod">
          <ac:chgData name="Moises Pirela" userId="a07275d2963e6567" providerId="LiveId" clId="{3AF36EFD-39B4-44E2-ACEB-D9DAEDAAFC3E}" dt="2022-11-03T08:09:57.388" v="35" actId="1076"/>
          <ac:graphicFrameMkLst>
            <pc:docMk/>
            <pc:sldMk cId="2259072329" sldId="277"/>
            <ac:graphicFrameMk id="3" creationId="{20701985-E24A-A032-2B5A-E442CD6449CA}"/>
          </ac:graphicFrameMkLst>
        </pc:graphicFrameChg>
      </pc:sldChg>
      <pc:sldChg chg="new del">
        <pc:chgData name="Moises Pirela" userId="a07275d2963e6567" providerId="LiveId" clId="{3AF36EFD-39B4-44E2-ACEB-D9DAEDAAFC3E}" dt="2022-11-03T08:10:04.761" v="36" actId="47"/>
        <pc:sldMkLst>
          <pc:docMk/>
          <pc:sldMk cId="1297746968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890" y="3429000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Parra, Carlos</a:t>
            </a:r>
          </a:p>
          <a:p>
            <a:r>
              <a:rPr lang="es-AR" dirty="0"/>
              <a:t>Piedrahita, José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2022-11-03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2160,3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estándar de 2759,3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05AEA0-580E-0614-FAB6-767FAE6A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96" y="982414"/>
            <a:ext cx="5514272" cy="5444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4E209A-A6C7-819F-FB8C-9514DCA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0" y="3989583"/>
            <a:ext cx="4029282" cy="28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20014EC-AA32-469E-9DD6-25F56172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8" y="1176294"/>
            <a:ext cx="2857500" cy="14001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399</Words>
  <Application>Microsoft Office PowerPoint</Application>
  <PresentationFormat>Panorámica</PresentationFormat>
  <Paragraphs>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Helvetica Neue</vt:lpstr>
      <vt:lpstr>Tema de Office</vt:lpstr>
      <vt:lpstr>TP1 GRUPO 12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2</cp:revision>
  <dcterms:created xsi:type="dcterms:W3CDTF">2022-11-02T00:06:28Z</dcterms:created>
  <dcterms:modified xsi:type="dcterms:W3CDTF">2022-11-03T08:10:06Z</dcterms:modified>
</cp:coreProperties>
</file>