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86" r:id="rId5"/>
    <p:sldId id="288" r:id="rId6"/>
    <p:sldId id="289" r:id="rId7"/>
    <p:sldId id="294" r:id="rId8"/>
    <p:sldId id="295" r:id="rId9"/>
    <p:sldId id="290" r:id="rId10"/>
    <p:sldId id="292" r:id="rId11"/>
    <p:sldId id="296" r:id="rId12"/>
    <p:sldId id="297" r:id="rId13"/>
    <p:sldId id="298" r:id="rId14"/>
    <p:sldId id="300" r:id="rId15"/>
    <p:sldId id="301" r:id="rId16"/>
    <p:sldId id="303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E4540-302B-49A4-9330-3D1412466C29}" v="20" dt="2023-01-11T19:55:59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Mario Muñoz Parra" userId="ac57450a-23e8-4885-8c6a-f8ec61971376" providerId="ADAL" clId="{268DD805-343B-4488-9F1E-28820E88BC9C}"/>
    <pc:docChg chg="undo redo custSel addSld delSld modSld">
      <pc:chgData name="Carlos Mario Muñoz Parra" userId="ac57450a-23e8-4885-8c6a-f8ec61971376" providerId="ADAL" clId="{268DD805-343B-4488-9F1E-28820E88BC9C}" dt="2023-01-11T00:41:39.275" v="840" actId="20577"/>
      <pc:docMkLst>
        <pc:docMk/>
      </pc:docMkLst>
      <pc:sldChg chg="delSp modSp mod">
        <pc:chgData name="Carlos Mario Muñoz Parra" userId="ac57450a-23e8-4885-8c6a-f8ec61971376" providerId="ADAL" clId="{268DD805-343B-4488-9F1E-28820E88BC9C}" dt="2023-01-10T16:47:40.971" v="16" actId="20577"/>
        <pc:sldMkLst>
          <pc:docMk/>
          <pc:sldMk cId="3394526084" sldId="256"/>
        </pc:sldMkLst>
        <pc:spChg chg="mod">
          <ac:chgData name="Carlos Mario Muñoz Parra" userId="ac57450a-23e8-4885-8c6a-f8ec61971376" providerId="ADAL" clId="{268DD805-343B-4488-9F1E-28820E88BC9C}" dt="2023-01-10T16:46:19.597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Carlos Mario Muñoz Parra" userId="ac57450a-23e8-4885-8c6a-f8ec61971376" providerId="ADAL" clId="{268DD805-343B-4488-9F1E-28820E88BC9C}" dt="2023-01-10T16:47:02.265" v="10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Carlos Mario Muñoz Parra" userId="ac57450a-23e8-4885-8c6a-f8ec61971376" providerId="ADAL" clId="{268DD805-343B-4488-9F1E-28820E88BC9C}" dt="2023-01-10T16:47:40.971" v="16" actId="20577"/>
          <ac:spMkLst>
            <pc:docMk/>
            <pc:sldMk cId="3394526084" sldId="256"/>
            <ac:spMk id="4" creationId="{3FEB5AF9-C409-2136-3F63-0FA455E467F7}"/>
          </ac:spMkLst>
        </pc:spChg>
        <pc:spChg chg="del">
          <ac:chgData name="Carlos Mario Muñoz Parra" userId="ac57450a-23e8-4885-8c6a-f8ec61971376" providerId="ADAL" clId="{268DD805-343B-4488-9F1E-28820E88BC9C}" dt="2023-01-10T16:46:25.753" v="2" actId="478"/>
          <ac:spMkLst>
            <pc:docMk/>
            <pc:sldMk cId="3394526084" sldId="256"/>
            <ac:spMk id="5" creationId="{036B4F47-1C51-296F-1715-399BF0F7C0E1}"/>
          </ac:spMkLst>
        </pc:spChg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214083872" sldId="257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151622403" sldId="258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689530542" sldId="259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00833294" sldId="26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510081610" sldId="26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864689789" sldId="26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863839515" sldId="26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453625632" sldId="264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54068702" sldId="28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86868158" sldId="28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27597928" sldId="28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551433111" sldId="28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704257844" sldId="284"/>
        </pc:sldMkLst>
      </pc:sldChg>
      <pc:sldChg chg="modSp new mod">
        <pc:chgData name="Carlos Mario Muñoz Parra" userId="ac57450a-23e8-4885-8c6a-f8ec61971376" providerId="ADAL" clId="{268DD805-343B-4488-9F1E-28820E88BC9C}" dt="2023-01-11T00:41:39.275" v="840" actId="20577"/>
        <pc:sldMkLst>
          <pc:docMk/>
          <pc:sldMk cId="2662076897" sldId="285"/>
        </pc:sldMkLst>
        <pc:spChg chg="mod">
          <ac:chgData name="Carlos Mario Muñoz Parra" userId="ac57450a-23e8-4885-8c6a-f8ec61971376" providerId="ADAL" clId="{268DD805-343B-4488-9F1E-28820E88BC9C}" dt="2023-01-10T16:48:05.306" v="28" actId="20577"/>
          <ac:spMkLst>
            <pc:docMk/>
            <pc:sldMk cId="2662076897" sldId="285"/>
            <ac:spMk id="2" creationId="{73F3311F-A671-8467-425C-FCEBF60DB983}"/>
          </ac:spMkLst>
        </pc:spChg>
        <pc:spChg chg="mod">
          <ac:chgData name="Carlos Mario Muñoz Parra" userId="ac57450a-23e8-4885-8c6a-f8ec61971376" providerId="ADAL" clId="{268DD805-343B-4488-9F1E-28820E88BC9C}" dt="2023-01-11T00:41:39.275" v="840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modSp new add del mod">
        <pc:chgData name="Carlos Mario Muñoz Parra" userId="ac57450a-23e8-4885-8c6a-f8ec61971376" providerId="ADAL" clId="{268DD805-343B-4488-9F1E-28820E88BC9C}" dt="2023-01-10T19:15:53.216" v="616" actId="114"/>
        <pc:sldMkLst>
          <pc:docMk/>
          <pc:sldMk cId="712385808" sldId="286"/>
        </pc:sldMkLst>
        <pc:spChg chg="mod">
          <ac:chgData name="Carlos Mario Muñoz Parra" userId="ac57450a-23e8-4885-8c6a-f8ec61971376" providerId="ADAL" clId="{268DD805-343B-4488-9F1E-28820E88BC9C}" dt="2023-01-10T18:40:57.992" v="163" actId="20577"/>
          <ac:spMkLst>
            <pc:docMk/>
            <pc:sldMk cId="712385808" sldId="286"/>
            <ac:spMk id="2" creationId="{E2795E48-B262-F424-7FD0-4097805E26FC}"/>
          </ac:spMkLst>
        </pc:spChg>
        <pc:spChg chg="mod">
          <ac:chgData name="Carlos Mario Muñoz Parra" userId="ac57450a-23e8-4885-8c6a-f8ec61971376" providerId="ADAL" clId="{268DD805-343B-4488-9F1E-28820E88BC9C}" dt="2023-01-10T19:15:53.216" v="616" actId="114"/>
          <ac:spMkLst>
            <pc:docMk/>
            <pc:sldMk cId="712385808" sldId="286"/>
            <ac:spMk id="3" creationId="{99EB4567-989C-143E-BD64-3DE71E4E5473}"/>
          </ac:spMkLst>
        </pc:spChg>
      </pc:sldChg>
      <pc:sldChg chg="modSp new mod">
        <pc:chgData name="Carlos Mario Muñoz Parra" userId="ac57450a-23e8-4885-8c6a-f8ec61971376" providerId="ADAL" clId="{268DD805-343B-4488-9F1E-28820E88BC9C}" dt="2023-01-10T18:46:48.263" v="230" actId="20577"/>
        <pc:sldMkLst>
          <pc:docMk/>
          <pc:sldMk cId="647871747" sldId="287"/>
        </pc:sldMkLst>
        <pc:spChg chg="mod">
          <ac:chgData name="Carlos Mario Muñoz Parra" userId="ac57450a-23e8-4885-8c6a-f8ec61971376" providerId="ADAL" clId="{268DD805-343B-4488-9F1E-28820E88BC9C}" dt="2023-01-10T18:46:02.319" v="222" actId="20577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Carlos Mario Muñoz Parra" userId="ac57450a-23e8-4885-8c6a-f8ec61971376" providerId="ADAL" clId="{268DD805-343B-4488-9F1E-28820E88BC9C}" dt="2023-01-10T18:46:48.263" v="230" actId="20577"/>
          <ac:spMkLst>
            <pc:docMk/>
            <pc:sldMk cId="647871747" sldId="287"/>
            <ac:spMk id="3" creationId="{9AB16483-F8BA-85BA-FB6A-867F5703FF20}"/>
          </ac:spMkLst>
        </pc:spChg>
      </pc:sldChg>
      <pc:sldChg chg="addSp delSp modSp new mod">
        <pc:chgData name="Carlos Mario Muñoz Parra" userId="ac57450a-23e8-4885-8c6a-f8ec61971376" providerId="ADAL" clId="{268DD805-343B-4488-9F1E-28820E88BC9C}" dt="2023-01-10T19:43:21.316" v="710" actId="1076"/>
        <pc:sldMkLst>
          <pc:docMk/>
          <pc:sldMk cId="1363672492" sldId="288"/>
        </pc:sldMkLst>
        <pc:spChg chg="mod">
          <ac:chgData name="Carlos Mario Muñoz Parra" userId="ac57450a-23e8-4885-8c6a-f8ec61971376" providerId="ADAL" clId="{268DD805-343B-4488-9F1E-28820E88BC9C}" dt="2023-01-10T19:41:25.585" v="656" actId="20577"/>
          <ac:spMkLst>
            <pc:docMk/>
            <pc:sldMk cId="1363672492" sldId="288"/>
            <ac:spMk id="2" creationId="{D8A9238B-1583-8658-D04B-87592F8503DC}"/>
          </ac:spMkLst>
        </pc:spChg>
        <pc:spChg chg="mod">
          <ac:chgData name="Carlos Mario Muñoz Parra" userId="ac57450a-23e8-4885-8c6a-f8ec61971376" providerId="ADAL" clId="{268DD805-343B-4488-9F1E-28820E88BC9C}" dt="2023-01-10T19:42:49.580" v="703" actId="14100"/>
          <ac:spMkLst>
            <pc:docMk/>
            <pc:sldMk cId="1363672492" sldId="288"/>
            <ac:spMk id="3" creationId="{56A2AD44-493A-B053-C327-9875DC78CA32}"/>
          </ac:spMkLst>
        </pc:spChg>
        <pc:picChg chg="add del">
          <ac:chgData name="Carlos Mario Muñoz Parra" userId="ac57450a-23e8-4885-8c6a-f8ec61971376" providerId="ADAL" clId="{268DD805-343B-4488-9F1E-28820E88BC9C}" dt="2023-01-10T19:42:38.505" v="701" actId="22"/>
          <ac:picMkLst>
            <pc:docMk/>
            <pc:sldMk cId="1363672492" sldId="288"/>
            <ac:picMk id="5" creationId="{896E4EBB-C427-C6C3-0A80-049EB6675994}"/>
          </ac:picMkLst>
        </pc:picChg>
        <pc:picChg chg="add mod">
          <ac:chgData name="Carlos Mario Muñoz Parra" userId="ac57450a-23e8-4885-8c6a-f8ec61971376" providerId="ADAL" clId="{268DD805-343B-4488-9F1E-28820E88BC9C}" dt="2023-01-10T19:43:21.316" v="710" actId="1076"/>
          <ac:picMkLst>
            <pc:docMk/>
            <pc:sldMk cId="1363672492" sldId="288"/>
            <ac:picMk id="7" creationId="{5FD5B38D-6184-675A-F55A-B3EE510F217A}"/>
          </ac:picMkLst>
        </pc:picChg>
      </pc:sldChg>
      <pc:sldChg chg="modSp new mod">
        <pc:chgData name="Carlos Mario Muñoz Parra" userId="ac57450a-23e8-4885-8c6a-f8ec61971376" providerId="ADAL" clId="{268DD805-343B-4488-9F1E-28820E88BC9C}" dt="2023-01-10T19:45:28.175" v="719" actId="20577"/>
        <pc:sldMkLst>
          <pc:docMk/>
          <pc:sldMk cId="1798495155" sldId="289"/>
        </pc:sldMkLst>
        <pc:spChg chg="mod">
          <ac:chgData name="Carlos Mario Muñoz Parra" userId="ac57450a-23e8-4885-8c6a-f8ec61971376" providerId="ADAL" clId="{268DD805-343B-4488-9F1E-28820E88BC9C}" dt="2023-01-10T19:45:28.175" v="719" actId="20577"/>
          <ac:spMkLst>
            <pc:docMk/>
            <pc:sldMk cId="1798495155" sldId="289"/>
            <ac:spMk id="3" creationId="{C0702C1E-6BA9-4332-1040-8624BF0266AA}"/>
          </ac:spMkLst>
        </pc:spChg>
      </pc:sldChg>
    </pc:docChg>
  </pc:docChgLst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  <pc:docChgLst>
    <pc:chgData name="Moises Pirela" userId="a07275d2963e6567" providerId="LiveId" clId="{930E4540-302B-49A4-9330-3D1412466C29}"/>
    <pc:docChg chg="undo custSel addSld delSld modSld">
      <pc:chgData name="Moises Pirela" userId="a07275d2963e6567" providerId="LiveId" clId="{930E4540-302B-49A4-9330-3D1412466C29}" dt="2023-01-11T19:56:02.841" v="1911" actId="6549"/>
      <pc:docMkLst>
        <pc:docMk/>
      </pc:docMkLst>
      <pc:sldChg chg="modSp mod">
        <pc:chgData name="Moises Pirela" userId="a07275d2963e6567" providerId="LiveId" clId="{930E4540-302B-49A4-9330-3D1412466C29}" dt="2023-01-11T14:46:51.777" v="395" actId="20577"/>
        <pc:sldMkLst>
          <pc:docMk/>
          <pc:sldMk cId="2662076897" sldId="285"/>
        </pc:sldMkLst>
        <pc:spChg chg="mod">
          <ac:chgData name="Moises Pirela" userId="a07275d2963e6567" providerId="LiveId" clId="{930E4540-302B-49A4-9330-3D1412466C29}" dt="2023-01-11T14:46:51.777" v="395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addSp delSp modSp mod">
        <pc:chgData name="Moises Pirela" userId="a07275d2963e6567" providerId="LiveId" clId="{930E4540-302B-49A4-9330-3D1412466C29}" dt="2023-01-11T14:21:22.913" v="218" actId="207"/>
        <pc:sldMkLst>
          <pc:docMk/>
          <pc:sldMk cId="647871747" sldId="287"/>
        </pc:sldMkLst>
        <pc:spChg chg="mod">
          <ac:chgData name="Moises Pirela" userId="a07275d2963e6567" providerId="LiveId" clId="{930E4540-302B-49A4-9330-3D1412466C29}" dt="2023-01-11T14:11:05.145" v="48" actId="1076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Moises Pirela" userId="a07275d2963e6567" providerId="LiveId" clId="{930E4540-302B-49A4-9330-3D1412466C29}" dt="2023-01-11T14:11:01.858" v="47" actId="1076"/>
          <ac:spMkLst>
            <pc:docMk/>
            <pc:sldMk cId="647871747" sldId="287"/>
            <ac:spMk id="3" creationId="{9AB16483-F8BA-85BA-FB6A-867F5703FF20}"/>
          </ac:spMkLst>
        </pc:spChg>
        <pc:spChg chg="add mod">
          <ac:chgData name="Moises Pirela" userId="a07275d2963e6567" providerId="LiveId" clId="{930E4540-302B-49A4-9330-3D1412466C29}" dt="2023-01-11T14:20:13.665" v="201" actId="20577"/>
          <ac:spMkLst>
            <pc:docMk/>
            <pc:sldMk cId="647871747" sldId="287"/>
            <ac:spMk id="4" creationId="{82859DE0-D9C8-8F8F-4197-C7D96F7F21DE}"/>
          </ac:spMkLst>
        </pc:spChg>
        <pc:spChg chg="add del mod">
          <ac:chgData name="Moises Pirela" userId="a07275d2963e6567" providerId="LiveId" clId="{930E4540-302B-49A4-9330-3D1412466C29}" dt="2023-01-11T14:18:30.301" v="155" actId="478"/>
          <ac:spMkLst>
            <pc:docMk/>
            <pc:sldMk cId="647871747" sldId="287"/>
            <ac:spMk id="5" creationId="{708AA500-5CB8-7DC1-FB29-892814D7BE76}"/>
          </ac:spMkLst>
        </pc:spChg>
        <pc:spChg chg="add mod">
          <ac:chgData name="Moises Pirela" userId="a07275d2963e6567" providerId="LiveId" clId="{930E4540-302B-49A4-9330-3D1412466C29}" dt="2023-01-11T14:21:22.913" v="218" actId="207"/>
          <ac:spMkLst>
            <pc:docMk/>
            <pc:sldMk cId="647871747" sldId="287"/>
            <ac:spMk id="11" creationId="{85E5FDC1-3C92-8D20-A397-F578CA57C2E5}"/>
          </ac:spMkLst>
        </pc:spChg>
        <pc:spChg chg="add mod">
          <ac:chgData name="Moises Pirela" userId="a07275d2963e6567" providerId="LiveId" clId="{930E4540-302B-49A4-9330-3D1412466C29}" dt="2023-01-11T14:21:06.115" v="216" actId="1076"/>
          <ac:spMkLst>
            <pc:docMk/>
            <pc:sldMk cId="647871747" sldId="287"/>
            <ac:spMk id="12" creationId="{CCE1449E-0747-6815-6190-2ECE26A0A879}"/>
          </ac:spMkLst>
        </pc:spChg>
        <pc:graphicFrameChg chg="add mod modGraphic">
          <ac:chgData name="Moises Pirela" userId="a07275d2963e6567" providerId="LiveId" clId="{930E4540-302B-49A4-9330-3D1412466C29}" dt="2023-01-11T14:19:41.315" v="159" actId="1076"/>
          <ac:graphicFrameMkLst>
            <pc:docMk/>
            <pc:sldMk cId="647871747" sldId="287"/>
            <ac:graphicFrameMk id="8" creationId="{73428903-5320-EE59-F329-ABF8381100CE}"/>
          </ac:graphicFrameMkLst>
        </pc:graphicFrameChg>
        <pc:picChg chg="add mod modCrop">
          <ac:chgData name="Moises Pirela" userId="a07275d2963e6567" providerId="LiveId" clId="{930E4540-302B-49A4-9330-3D1412466C29}" dt="2023-01-11T14:19:09.229" v="157" actId="1076"/>
          <ac:picMkLst>
            <pc:docMk/>
            <pc:sldMk cId="647871747" sldId="287"/>
            <ac:picMk id="7" creationId="{27D70D76-62C9-368C-23BA-1BEB2F96A6E9}"/>
          </ac:picMkLst>
        </pc:picChg>
        <pc:picChg chg="add del mod">
          <ac:chgData name="Moises Pirela" userId="a07275d2963e6567" providerId="LiveId" clId="{930E4540-302B-49A4-9330-3D1412466C29}" dt="2023-01-11T14:19:34.570" v="158" actId="478"/>
          <ac:picMkLst>
            <pc:docMk/>
            <pc:sldMk cId="647871747" sldId="287"/>
            <ac:picMk id="10" creationId="{59DD85FF-3EF8-D938-366E-3DA244CF9E23}"/>
          </ac:picMkLst>
        </pc:picChg>
      </pc:sldChg>
      <pc:sldChg chg="addSp delSp modSp new mod">
        <pc:chgData name="Moises Pirela" userId="a07275d2963e6567" providerId="LiveId" clId="{930E4540-302B-49A4-9330-3D1412466C29}" dt="2023-01-11T18:07:32.345" v="1607" actId="20577"/>
        <pc:sldMkLst>
          <pc:docMk/>
          <pc:sldMk cId="2857062487" sldId="290"/>
        </pc:sldMkLst>
        <pc:spChg chg="add del mod">
          <ac:chgData name="Moises Pirela" userId="a07275d2963e6567" providerId="LiveId" clId="{930E4540-302B-49A4-9330-3D1412466C29}" dt="2023-01-11T14:47:42.440" v="403" actId="478"/>
          <ac:spMkLst>
            <pc:docMk/>
            <pc:sldMk cId="2857062487" sldId="290"/>
            <ac:spMk id="2" creationId="{F92C53CA-6D91-F65E-63B5-D8AC0B6BF352}"/>
          </ac:spMkLst>
        </pc:spChg>
        <pc:spChg chg="add del mod">
          <ac:chgData name="Moises Pirela" userId="a07275d2963e6567" providerId="LiveId" clId="{930E4540-302B-49A4-9330-3D1412466C29}" dt="2023-01-11T14:48:23.688" v="405" actId="478"/>
          <ac:spMkLst>
            <pc:docMk/>
            <pc:sldMk cId="2857062487" sldId="290"/>
            <ac:spMk id="4" creationId="{B1F21B6A-67E6-7D8C-EC91-BDDC41CA0A5A}"/>
          </ac:spMkLst>
        </pc:spChg>
        <pc:spChg chg="add mod">
          <ac:chgData name="Moises Pirela" userId="a07275d2963e6567" providerId="LiveId" clId="{930E4540-302B-49A4-9330-3D1412466C29}" dt="2023-01-11T14:49:02.950" v="408" actId="1076"/>
          <ac:spMkLst>
            <pc:docMk/>
            <pc:sldMk cId="2857062487" sldId="290"/>
            <ac:spMk id="5" creationId="{8A6020E7-C9E2-FC7F-7A7B-D27F9EC84911}"/>
          </ac:spMkLst>
        </pc:spChg>
        <pc:spChg chg="add mod">
          <ac:chgData name="Moises Pirela" userId="a07275d2963e6567" providerId="LiveId" clId="{930E4540-302B-49A4-9330-3D1412466C29}" dt="2023-01-11T15:19:01.196" v="1480" actId="255"/>
          <ac:spMkLst>
            <pc:docMk/>
            <pc:sldMk cId="2857062487" sldId="290"/>
            <ac:spMk id="9" creationId="{9A027A6F-0F3A-516B-58B8-3DD6E0B6031C}"/>
          </ac:spMkLst>
        </pc:spChg>
        <pc:spChg chg="add mod">
          <ac:chgData name="Moises Pirela" userId="a07275d2963e6567" providerId="LiveId" clId="{930E4540-302B-49A4-9330-3D1412466C29}" dt="2023-01-11T15:18:35.626" v="1475" actId="1076"/>
          <ac:spMkLst>
            <pc:docMk/>
            <pc:sldMk cId="2857062487" sldId="290"/>
            <ac:spMk id="10" creationId="{FC58630C-351D-E492-D442-3A2A6A762DD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2" creationId="{C07239B1-5F15-E4ED-22F3-2BE02174312E}"/>
          </ac:spMkLst>
        </pc:spChg>
        <pc:spChg chg="add mod">
          <ac:chgData name="Moises Pirela" userId="a07275d2963e6567" providerId="LiveId" clId="{930E4540-302B-49A4-9330-3D1412466C29}" dt="2023-01-11T15:18:47.924" v="1477" actId="1076"/>
          <ac:spMkLst>
            <pc:docMk/>
            <pc:sldMk cId="2857062487" sldId="290"/>
            <ac:spMk id="13" creationId="{54A342DB-419D-410E-6174-31136737974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5" creationId="{6623946E-036B-1C32-B9D4-A602151D81AC}"/>
          </ac:spMkLst>
        </pc:spChg>
        <pc:spChg chg="add mod">
          <ac:chgData name="Moises Pirela" userId="a07275d2963e6567" providerId="LiveId" clId="{930E4540-302B-49A4-9330-3D1412466C29}" dt="2023-01-11T18:07:32.345" v="1607" actId="20577"/>
          <ac:spMkLst>
            <pc:docMk/>
            <pc:sldMk cId="2857062487" sldId="290"/>
            <ac:spMk id="16" creationId="{220ACDC1-5217-9DC5-1849-0215D6180D61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7" creationId="{5ED49229-C0A6-02B9-8EEB-4ECDC3BD743E}"/>
          </ac:spMkLst>
        </pc:spChg>
        <pc:spChg chg="add del mod">
          <ac:chgData name="Moises Pirela" userId="a07275d2963e6567" providerId="LiveId" clId="{930E4540-302B-49A4-9330-3D1412466C29}" dt="2023-01-11T15:10:52.484" v="1093" actId="478"/>
          <ac:spMkLst>
            <pc:docMk/>
            <pc:sldMk cId="2857062487" sldId="290"/>
            <ac:spMk id="18" creationId="{96FC0ADC-E35C-6BFC-6F6B-7F85C7050FC4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9" creationId="{4A842CFE-7465-77C3-36BD-69F485D89FBD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20" creationId="{488BFCCA-1AFF-F2AC-7892-1D18CB211B96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1" creationId="{CBF7BDA8-6E0E-D4A3-6F8C-57206524322E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2" creationId="{CC2A067C-CBBE-5AB1-DCB5-3954B7A0803C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3" creationId="{DE0C5B50-75AE-82A2-6ED3-59715019CFCB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4" creationId="{1EF7D979-7053-7FB5-A8E6-886EEA764249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5" creationId="{276EEBDD-B834-CBB3-1DC9-9D191A6DE242}"/>
          </ac:spMkLst>
        </pc:spChg>
        <pc:picChg chg="add del mod">
          <ac:chgData name="Moises Pirela" userId="a07275d2963e6567" providerId="LiveId" clId="{930E4540-302B-49A4-9330-3D1412466C29}" dt="2023-01-11T14:49:28.296" v="411" actId="478"/>
          <ac:picMkLst>
            <pc:docMk/>
            <pc:sldMk cId="2857062487" sldId="290"/>
            <ac:picMk id="7" creationId="{B6414473-E15C-14BC-8EA6-4E4D175D5E88}"/>
          </ac:picMkLst>
        </pc:picChg>
      </pc:sldChg>
      <pc:sldChg chg="addSp delSp modSp add del mod">
        <pc:chgData name="Moises Pirela" userId="a07275d2963e6567" providerId="LiveId" clId="{930E4540-302B-49A4-9330-3D1412466C29}" dt="2023-01-11T17:58:27.381" v="1579" actId="47"/>
        <pc:sldMkLst>
          <pc:docMk/>
          <pc:sldMk cId="394200718" sldId="291"/>
        </pc:sldMkLst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2" creationId="{F9AB9F8C-3D11-7835-6B25-83BD02172BB9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3" creationId="{07B48B74-AC34-7017-20C9-CCF6E525B1FF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4" creationId="{79CE3C7E-BA12-F2B6-AB5B-562D1399D8D1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6" creationId="{5036E941-E4FE-E1D8-CAB0-6A7DBE3BB7F7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7" creationId="{E4B335D1-FAE1-A540-9CE9-3248F0F3666F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20" creationId="{488BFCCA-1AFF-F2AC-7892-1D18CB211B96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1" creationId="{CBF7BDA8-6E0E-D4A3-6F8C-57206524322E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2" creationId="{CC2A067C-CBBE-5AB1-DCB5-3954B7A0803C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3" creationId="{DE0C5B50-75AE-82A2-6ED3-59715019CFCB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4" creationId="{1EF7D979-7053-7FB5-A8E6-886EEA764249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5" creationId="{276EEBDD-B834-CBB3-1DC9-9D191A6DE242}"/>
          </ac:spMkLst>
        </pc:spChg>
      </pc:sldChg>
      <pc:sldChg chg="addSp modSp add mod">
        <pc:chgData name="Moises Pirela" userId="a07275d2963e6567" providerId="LiveId" clId="{930E4540-302B-49A4-9330-3D1412466C29}" dt="2023-01-11T19:54:31.683" v="1858" actId="20577"/>
        <pc:sldMkLst>
          <pc:docMk/>
          <pc:sldMk cId="1302927980" sldId="292"/>
        </pc:sldMkLst>
        <pc:spChg chg="add mod">
          <ac:chgData name="Moises Pirela" userId="a07275d2963e6567" providerId="LiveId" clId="{930E4540-302B-49A4-9330-3D1412466C29}" dt="2023-01-11T19:49:21.530" v="1800" actId="1076"/>
          <ac:spMkLst>
            <pc:docMk/>
            <pc:sldMk cId="1302927980" sldId="292"/>
            <ac:spMk id="2" creationId="{6D00B7A7-CE4D-F689-7AB8-EA5EAD6EBA0E}"/>
          </ac:spMkLst>
        </pc:spChg>
        <pc:spChg chg="add mod">
          <ac:chgData name="Moises Pirela" userId="a07275d2963e6567" providerId="LiveId" clId="{930E4540-302B-49A4-9330-3D1412466C29}" dt="2023-01-11T19:52:04.128" v="1833" actId="1076"/>
          <ac:spMkLst>
            <pc:docMk/>
            <pc:sldMk cId="1302927980" sldId="292"/>
            <ac:spMk id="3" creationId="{1293FA1F-D8E4-6B28-AD35-DBEF4249257B}"/>
          </ac:spMkLst>
        </pc:spChg>
        <pc:spChg chg="mod">
          <ac:chgData name="Moises Pirela" userId="a07275d2963e6567" providerId="LiveId" clId="{930E4540-302B-49A4-9330-3D1412466C29}" dt="2023-01-11T19:49:17.952" v="1799" actId="14100"/>
          <ac:spMkLst>
            <pc:docMk/>
            <pc:sldMk cId="1302927980" sldId="292"/>
            <ac:spMk id="9" creationId="{9A027A6F-0F3A-516B-58B8-3DD6E0B6031C}"/>
          </ac:spMkLst>
        </pc:spChg>
        <pc:spChg chg="mod">
          <ac:chgData name="Moises Pirela" userId="a07275d2963e6567" providerId="LiveId" clId="{930E4540-302B-49A4-9330-3D1412466C29}" dt="2023-01-11T19:51:27.793" v="1819" actId="14100"/>
          <ac:spMkLst>
            <pc:docMk/>
            <pc:sldMk cId="1302927980" sldId="292"/>
            <ac:spMk id="10" creationId="{FC58630C-351D-E492-D442-3A2A6A762DD0}"/>
          </ac:spMkLst>
        </pc:spChg>
        <pc:spChg chg="mod">
          <ac:chgData name="Moises Pirela" userId="a07275d2963e6567" providerId="LiveId" clId="{930E4540-302B-49A4-9330-3D1412466C29}" dt="2023-01-11T17:57:18.343" v="1573" actId="20577"/>
          <ac:spMkLst>
            <pc:docMk/>
            <pc:sldMk cId="1302927980" sldId="292"/>
            <ac:spMk id="12" creationId="{C07239B1-5F15-E4ED-22F3-2BE02174312E}"/>
          </ac:spMkLst>
        </pc:spChg>
        <pc:spChg chg="mod">
          <ac:chgData name="Moises Pirela" userId="a07275d2963e6567" providerId="LiveId" clId="{930E4540-302B-49A4-9330-3D1412466C29}" dt="2023-01-11T17:57:23.412" v="1574" actId="1076"/>
          <ac:spMkLst>
            <pc:docMk/>
            <pc:sldMk cId="1302927980" sldId="292"/>
            <ac:spMk id="13" creationId="{54A342DB-419D-410E-6174-311367379740}"/>
          </ac:spMkLst>
        </pc:spChg>
        <pc:spChg chg="mod">
          <ac:chgData name="Moises Pirela" userId="a07275d2963e6567" providerId="LiveId" clId="{930E4540-302B-49A4-9330-3D1412466C29}" dt="2023-01-11T19:54:31.683" v="1858" actId="20577"/>
          <ac:spMkLst>
            <pc:docMk/>
            <pc:sldMk cId="1302927980" sldId="292"/>
            <ac:spMk id="15" creationId="{6623946E-036B-1C32-B9D4-A602151D81AC}"/>
          </ac:spMkLst>
        </pc:spChg>
        <pc:spChg chg="mod">
          <ac:chgData name="Moises Pirela" userId="a07275d2963e6567" providerId="LiveId" clId="{930E4540-302B-49A4-9330-3D1412466C29}" dt="2023-01-11T19:49:05.799" v="1796" actId="14100"/>
          <ac:spMkLst>
            <pc:docMk/>
            <pc:sldMk cId="1302927980" sldId="292"/>
            <ac:spMk id="16" creationId="{220ACDC1-5217-9DC5-1849-0215D6180D61}"/>
          </ac:spMkLst>
        </pc:spChg>
        <pc:spChg chg="mod">
          <ac:chgData name="Moises Pirela" userId="a07275d2963e6567" providerId="LiveId" clId="{930E4540-302B-49A4-9330-3D1412466C29}" dt="2023-01-11T19:52:08.164" v="1834" actId="1076"/>
          <ac:spMkLst>
            <pc:docMk/>
            <pc:sldMk cId="1302927980" sldId="292"/>
            <ac:spMk id="17" creationId="{5ED49229-C0A6-02B9-8EEB-4ECDC3BD743E}"/>
          </ac:spMkLst>
        </pc:spChg>
        <pc:spChg chg="mod">
          <ac:chgData name="Moises Pirela" userId="a07275d2963e6567" providerId="LiveId" clId="{930E4540-302B-49A4-9330-3D1412466C29}" dt="2023-01-11T18:12:23.419" v="1697" actId="1076"/>
          <ac:spMkLst>
            <pc:docMk/>
            <pc:sldMk cId="1302927980" sldId="292"/>
            <ac:spMk id="19" creationId="{4A842CFE-7465-77C3-36BD-69F485D89FBD}"/>
          </ac:spMkLst>
        </pc:spChg>
        <pc:spChg chg="mod">
          <ac:chgData name="Moises Pirela" userId="a07275d2963e6567" providerId="LiveId" clId="{930E4540-302B-49A4-9330-3D1412466C29}" dt="2023-01-11T18:11:30.711" v="1686" actId="1076"/>
          <ac:spMkLst>
            <pc:docMk/>
            <pc:sldMk cId="1302927980" sldId="292"/>
            <ac:spMk id="20" creationId="{488BFCCA-1AFF-F2AC-7892-1D18CB211B96}"/>
          </ac:spMkLst>
        </pc:spChg>
      </pc:sldChg>
      <pc:sldChg chg="delSp modSp add mod">
        <pc:chgData name="Moises Pirela" userId="a07275d2963e6567" providerId="LiveId" clId="{930E4540-302B-49A4-9330-3D1412466C29}" dt="2023-01-11T19:56:02.841" v="1911" actId="6549"/>
        <pc:sldMkLst>
          <pc:docMk/>
          <pc:sldMk cId="2107819911" sldId="293"/>
        </pc:sldMkLst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" creationId="{6D00B7A7-CE4D-F689-7AB8-EA5EAD6EBA0E}"/>
          </ac:spMkLst>
        </pc:spChg>
        <pc:spChg chg="mod">
          <ac:chgData name="Moises Pirela" userId="a07275d2963e6567" providerId="LiveId" clId="{930E4540-302B-49A4-9330-3D1412466C29}" dt="2023-01-11T18:12:50.120" v="1726" actId="20577"/>
          <ac:spMkLst>
            <pc:docMk/>
            <pc:sldMk cId="2107819911" sldId="293"/>
            <ac:spMk id="5" creationId="{8A6020E7-C9E2-FC7F-7A7B-D27F9EC84911}"/>
          </ac:spMkLst>
        </pc:spChg>
        <pc:spChg chg="mod">
          <ac:chgData name="Moises Pirela" userId="a07275d2963e6567" providerId="LiveId" clId="{930E4540-302B-49A4-9330-3D1412466C29}" dt="2023-01-11T19:56:02.841" v="1911" actId="6549"/>
          <ac:spMkLst>
            <pc:docMk/>
            <pc:sldMk cId="2107819911" sldId="293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8:15:02.488" v="1793" actId="478"/>
          <ac:spMkLst>
            <pc:docMk/>
            <pc:sldMk cId="2107819911" sldId="293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0" creationId="{488BFCCA-1AFF-F2AC-7892-1D18CB211B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dev/references/generated/imblearn.under_sampling.NearMiss.html" TargetMode="External"/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mbalanced-learn.org/stable/references/generated/imblearn.combine.SMOTETomek.html" TargetMode="External"/><Relationship Id="rId4" Type="http://schemas.openxmlformats.org/officeDocument/2006/relationships/hyperlink" Target="https://imbalanced-learn.org/dev/references/generated/imblearn.over_sampling.RandomOverSampl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TP3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  <a:p>
            <a:r>
              <a:rPr lang="es-AR" dirty="0"/>
              <a:t>Muñoz, Carlos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2023-13-01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54791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3</a:t>
            </a:r>
            <a:r>
              <a:rPr lang="es-ES" sz="2600" dirty="0">
                <a:effectLst/>
              </a:rPr>
              <a:t>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en la clase minoritaria</a:t>
            </a:r>
            <a:endParaRPr lang="en-US" sz="2600" dirty="0"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644640" y="2387627"/>
            <a:ext cx="5105842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Creación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sintéticas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minoritaria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sampling_strategy</a:t>
            </a:r>
            <a:r>
              <a:rPr lang="en-US" sz="2400" dirty="0"/>
              <a:t>  = 0.5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107180" y="238762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</a:t>
            </a:r>
            <a:r>
              <a:rPr lang="en-US" sz="2400" dirty="0" err="1"/>
              <a:t>RandomOverSampler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3838700"/>
            <a:ext cx="48030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4.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- 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endParaRPr lang="en-US" sz="260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5654482" y="4453878"/>
            <a:ext cx="60960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SMOTE (Synthetic Minority Over-sampling Technique) Puntos </a:t>
            </a:r>
            <a:r>
              <a:rPr lang="en-US" b="1" dirty="0" err="1">
                <a:solidFill>
                  <a:schemeClr val="bg1"/>
                </a:solidFill>
              </a:rPr>
              <a:t>vecinos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cercanos</a:t>
            </a:r>
            <a:r>
              <a:rPr lang="en-US" b="1" dirty="0">
                <a:solidFill>
                  <a:schemeClr val="bg1"/>
                </a:solidFill>
              </a:rPr>
              <a:t> y </a:t>
            </a:r>
            <a:r>
              <a:rPr lang="en-US" b="1" dirty="0" err="1">
                <a:solidFill>
                  <a:schemeClr val="bg1"/>
                </a:solidFill>
              </a:rPr>
              <a:t>agrega</a:t>
            </a:r>
            <a:r>
              <a:rPr lang="en-US" b="1" dirty="0">
                <a:solidFill>
                  <a:schemeClr val="bg1"/>
                </a:solidFill>
              </a:rPr>
              <a:t> puntos “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linea</a:t>
            </a:r>
            <a:r>
              <a:rPr lang="en-US" b="1" dirty="0">
                <a:solidFill>
                  <a:schemeClr val="bg1"/>
                </a:solidFill>
              </a:rPr>
              <a:t> recta” entre </a:t>
            </a:r>
            <a:r>
              <a:rPr lang="en-US" b="1" dirty="0" err="1">
                <a:solidFill>
                  <a:schemeClr val="bg1"/>
                </a:solidFill>
              </a:rPr>
              <a:t>ellos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 rot="21008313">
            <a:off x="3075622" y="4975294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828040" y="5358209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SMOTE-Tomek</a:t>
            </a:r>
            <a:endParaRPr lang="en-US" dirty="0">
              <a:effectLst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D00B7A7-CE4D-F689-7AB8-EA5EAD6EBA0E}"/>
              </a:ext>
            </a:extLst>
          </p:cNvPr>
          <p:cNvSpPr/>
          <p:nvPr/>
        </p:nvSpPr>
        <p:spPr>
          <a:xfrm rot="340124">
            <a:off x="3110194" y="5730393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93FA1F-D8E4-6B28-AD35-DBEF4249257B}"/>
              </a:ext>
            </a:extLst>
          </p:cNvPr>
          <p:cNvSpPr txBox="1"/>
          <p:nvPr/>
        </p:nvSpPr>
        <p:spPr>
          <a:xfrm>
            <a:off x="5654482" y="5615383"/>
            <a:ext cx="6096000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chemeClr val="bg1"/>
                </a:solidFill>
              </a:rPr>
              <a:t>Elimina los “puntos” de distinta clase que sean </a:t>
            </a:r>
            <a:r>
              <a:rPr lang="es-ES" b="1" dirty="0" err="1">
                <a:solidFill>
                  <a:schemeClr val="bg1"/>
                </a:solidFill>
              </a:rPr>
              <a:t>nearest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neighbor</a:t>
            </a:r>
            <a:r>
              <a:rPr lang="es-ES" b="1" dirty="0">
                <a:solidFill>
                  <a:schemeClr val="bg1"/>
                </a:solidFill>
              </a:rPr>
              <a:t> y deja ver mejor el decisión </a:t>
            </a:r>
            <a:r>
              <a:rPr lang="es-ES" b="1" dirty="0" err="1">
                <a:solidFill>
                  <a:schemeClr val="bg1"/>
                </a:solidFill>
              </a:rPr>
              <a:t>boundary</a:t>
            </a:r>
            <a:r>
              <a:rPr lang="es-ES" b="1" dirty="0">
                <a:solidFill>
                  <a:schemeClr val="bg1"/>
                </a:solidFill>
              </a:rPr>
              <a:t> (la zona limítrofe de las clases)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92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183E-D0B0-7F15-D796-CA630E3F6E75}"/>
              </a:ext>
            </a:extLst>
          </p:cNvPr>
          <p:cNvSpPr txBox="1">
            <a:spLocks/>
          </p:cNvSpPr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/>
              <a:t>APLICACIÓN DE MODELOS</a:t>
            </a:r>
          </a:p>
          <a:p>
            <a:pPr>
              <a:spcAft>
                <a:spcPts val="600"/>
              </a:spcAft>
            </a:pP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ersona escribiendo en un bloc de notas">
            <a:extLst>
              <a:ext uri="{FF2B5EF4-FFF2-40B4-BE49-F238E27FC236}">
                <a16:creationId xmlns:a16="http://schemas.microsoft.com/office/drawing/2014/main" id="{A116B900-D539-1906-76DE-8F8D37F1B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2" r="569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446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TODOS LOS DATOS: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B5BD0-56D4-D051-3D93-D0F6747B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/>
          <a:stretch/>
        </p:blipFill>
        <p:spPr>
          <a:xfrm>
            <a:off x="387450" y="2010799"/>
            <a:ext cx="5517231" cy="4504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50ED0-624D-0F8D-1916-BF617643BC0A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0.59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0.29</a:t>
            </a:r>
          </a:p>
          <a:p>
            <a:pPr lvl="2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D5F1F-9E46-A2F8-944A-60A85552C4BD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0.79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0.63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CFBAD0-9EDC-4ACC-F4A1-5C1EC23D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21" y="2010799"/>
            <a:ext cx="5588203" cy="44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UNDERSAMPLING (US):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0.69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0.67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0.68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0.46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21318-B2B0-2B25-FF70-E46D2412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322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6B4FC-E9B6-79D7-91A1-7A0FC019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5"/>
            <a:ext cx="5412596" cy="43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7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OVERSAMPLING (OS):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0.68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691EC-A2E9-AFFC-2B97-AA28A563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29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0DDE9-2E7A-23F0-8A68-8AAE6D5E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185"/>
            <a:ext cx="5329657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SMOTE TOMEK: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0.69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E448F-599D-C596-6FAB-38E8E07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7" y="2331445"/>
            <a:ext cx="5312235" cy="4224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73FE1-4815-B8BF-CC99-B1A8173D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6"/>
            <a:ext cx="5245794" cy="42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BALANCEADO MANUAL: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0.84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0.91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FD39B-0ACA-004A-5871-158259A7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8" y="2291285"/>
            <a:ext cx="5193416" cy="422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6E771-4D4E-E0D4-258B-87B92486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5025"/>
            <a:ext cx="5224592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REFERENCIAS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1722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Logistic Regression.   </a:t>
            </a:r>
            <a:r>
              <a:rPr lang="es-AR" b="0" dirty="0">
                <a:effectLst/>
                <a:hlinkClick r:id="rId2"/>
              </a:rPr>
              <a:t>https://scikit-learn.org/stable/modules/generated/sklearn.linear_model.LogisticRegression.html</a:t>
            </a: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b="0" dirty="0" err="1">
                <a:effectLst/>
              </a:rPr>
              <a:t>NearMiss</a:t>
            </a:r>
            <a:r>
              <a:rPr lang="es-AR" dirty="0"/>
              <a:t>. </a:t>
            </a:r>
            <a:r>
              <a:rPr lang="es-AR" dirty="0">
                <a:hlinkClick r:id="rId3"/>
              </a:rPr>
              <a:t>https://imbalanced-learn.org/dev/references/generated/imblearn.under_sampling.NearMiss.html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RandomOverSampler</a:t>
            </a:r>
            <a:r>
              <a:rPr lang="es-AR" dirty="0"/>
              <a:t> </a:t>
            </a:r>
            <a:r>
              <a:rPr lang="es-AR" dirty="0">
                <a:hlinkClick r:id="rId4"/>
              </a:rPr>
              <a:t>https://imbalanced-learn.org/dev/references/generated/imblearn.over_sampling.RandomOverSampler.html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SMOTETomek</a:t>
            </a:r>
            <a:r>
              <a:rPr lang="es-AR" dirty="0"/>
              <a:t> </a:t>
            </a:r>
            <a:r>
              <a:rPr lang="es-AR" dirty="0">
                <a:hlinkClick r:id="rId5"/>
              </a:rPr>
              <a:t>https://imbalanced-learn.org/stable/references/generated/imblearn.combine.SMOTETomek.html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1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311F-A671-8467-425C-FCEBF6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6FE4-5243-867B-D5F0-5EE6BFFE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Objetivo e Hipótesis nula William</a:t>
            </a:r>
          </a:p>
          <a:p>
            <a:r>
              <a:rPr lang="es-CO" dirty="0"/>
              <a:t>Descripción de </a:t>
            </a:r>
            <a:r>
              <a:rPr lang="es-CO" dirty="0" err="1"/>
              <a:t>Dataset</a:t>
            </a:r>
            <a:r>
              <a:rPr lang="es-CO" dirty="0"/>
              <a:t> Carlos</a:t>
            </a:r>
          </a:p>
          <a:p>
            <a:r>
              <a:rPr lang="es-CO" dirty="0"/>
              <a:t>Análisis y Limpieza Santiago</a:t>
            </a:r>
          </a:p>
          <a:p>
            <a:r>
              <a:rPr lang="es-CO" dirty="0"/>
              <a:t>Estrategias para “combatir” clases desbalanceadas</a:t>
            </a:r>
          </a:p>
          <a:p>
            <a:r>
              <a:rPr lang="es-CO" dirty="0"/>
              <a:t>Aplicación de modelos:</a:t>
            </a:r>
          </a:p>
          <a:p>
            <a:pPr lvl="1"/>
            <a:r>
              <a:rPr lang="es-CO" dirty="0"/>
              <a:t>Regresión Logística </a:t>
            </a:r>
            <a:r>
              <a:rPr lang="es-CO" dirty="0" err="1"/>
              <a:t>Moises</a:t>
            </a:r>
            <a:endParaRPr lang="es-CO" dirty="0"/>
          </a:p>
          <a:p>
            <a:pPr lvl="1"/>
            <a:r>
              <a:rPr lang="es-CO" dirty="0" err="1"/>
              <a:t>Naives</a:t>
            </a:r>
            <a:r>
              <a:rPr lang="es-CO" dirty="0"/>
              <a:t> Bayes Santiago</a:t>
            </a:r>
          </a:p>
          <a:p>
            <a:pPr lvl="1"/>
            <a:r>
              <a:rPr lang="es-CO" dirty="0"/>
              <a:t>KNN William Carlos </a:t>
            </a:r>
            <a:r>
              <a:rPr lang="es-CO" dirty="0" err="1"/>
              <a:t>Oversampling</a:t>
            </a:r>
            <a:r>
              <a:rPr lang="es-CO" dirty="0"/>
              <a:t> y </a:t>
            </a:r>
            <a:r>
              <a:rPr lang="es-CO" dirty="0" err="1"/>
              <a:t>subsampling</a:t>
            </a:r>
            <a:endParaRPr lang="es-CO" dirty="0"/>
          </a:p>
          <a:p>
            <a:r>
              <a:rPr lang="es-CO" dirty="0"/>
              <a:t>Conclusiones </a:t>
            </a:r>
            <a:r>
              <a:rPr lang="es-CO" dirty="0" err="1"/>
              <a:t>Moises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07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52"/>
            <a:ext cx="10515600" cy="1325563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16483-F8BA-85BA-FB6A-867F570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215"/>
            <a:ext cx="10515600" cy="975941"/>
          </a:xfrm>
        </p:spPr>
        <p:txBody>
          <a:bodyPr/>
          <a:lstStyle/>
          <a:p>
            <a:r>
              <a:rPr lang="es-MX" dirty="0"/>
              <a:t>El objetivo es entrenar un modelo de aprendizaje capaz de detectar casos de fraudes en las transacciones.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859DE0-D9C8-8F8F-4197-C7D96F7F21DE}"/>
              </a:ext>
            </a:extLst>
          </p:cNvPr>
          <p:cNvSpPr txBox="1">
            <a:spLocks/>
          </p:cNvSpPr>
          <p:nvPr/>
        </p:nvSpPr>
        <p:spPr>
          <a:xfrm>
            <a:off x="838200" y="2361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Hipótesis nula (HN)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D70D76-62C9-368C-23BA-1BEB2F96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" t="1584" r="1855" b="5405"/>
          <a:stretch/>
        </p:blipFill>
        <p:spPr>
          <a:xfrm>
            <a:off x="548640" y="3589020"/>
            <a:ext cx="4168140" cy="3131820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3428903-5320-EE59-F329-ABF83811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1630"/>
              </p:ext>
            </p:extLst>
          </p:nvPr>
        </p:nvGraphicFramePr>
        <p:xfrm>
          <a:off x="6179820" y="4098154"/>
          <a:ext cx="3710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Clases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 Fraude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Fraude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912597 (~ 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87403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6522721" y="5622232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9060182" y="5622232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</p:spTree>
    <p:extLst>
      <p:ext uri="{BB962C8B-B14F-4D97-AF65-F5344CB8AC3E}">
        <p14:creationId xmlns:p14="http://schemas.microsoft.com/office/powerpoint/2010/main" val="647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48-B262-F424-7FD0-409780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4567-989C-143E-BD64-3DE71E4E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7"/>
            <a:ext cx="10515600" cy="46948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Se seleccionó un </a:t>
            </a:r>
            <a:r>
              <a:rPr lang="es-MX" sz="1800" dirty="0" err="1"/>
              <a:t>dataset</a:t>
            </a:r>
            <a:r>
              <a:rPr lang="es-MX" sz="1800" dirty="0"/>
              <a:t>, de los disponibles en la página </a:t>
            </a:r>
            <a:r>
              <a:rPr lang="es-MX" sz="1800" dirty="0" err="1"/>
              <a:t>Kaggle</a:t>
            </a:r>
            <a:r>
              <a:rPr lang="es-MX" sz="1800" dirty="0"/>
              <a:t>, el cual se llama </a:t>
            </a:r>
            <a:r>
              <a:rPr lang="es-MX" sz="1800" i="1" dirty="0" err="1"/>
              <a:t>card_transdata</a:t>
            </a:r>
            <a:r>
              <a:rPr lang="es-MX" sz="1800" dirty="0"/>
              <a:t> el cual contiene información de transacciones con tarjetas de crédito.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El </a:t>
            </a:r>
            <a:r>
              <a:rPr lang="es-MX" sz="1800" dirty="0" err="1"/>
              <a:t>dataset</a:t>
            </a:r>
            <a:r>
              <a:rPr lang="es-MX" sz="1800" dirty="0"/>
              <a:t> es un archivo de extensión </a:t>
            </a:r>
            <a:r>
              <a:rPr lang="es-MX" sz="1800" dirty="0" err="1"/>
              <a:t>csv</a:t>
            </a:r>
            <a:r>
              <a:rPr lang="es-MX" sz="1800" dirty="0"/>
              <a:t> y consta de 8 columnas. Descritas a continuación: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Distance_from_home</a:t>
            </a:r>
            <a:r>
              <a:rPr lang="es-MX" sz="1800" dirty="0"/>
              <a:t>: la distancia desde casa respecto a donde ocurrió la transacción.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Distance_from_last_transaction</a:t>
            </a:r>
            <a:r>
              <a:rPr lang="es-MX" sz="1800" dirty="0"/>
              <a:t>: indica la distancia entre el punto de la transacción con respecto a la última transacción registrada.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Radio_to_median_purchase_price</a:t>
            </a:r>
            <a:r>
              <a:rPr lang="es-MX" sz="1800" dirty="0"/>
              <a:t>: es la relación entre el monto de la transacción y el precio medio de compra del cliente.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Repeat_retailer</a:t>
            </a:r>
            <a:r>
              <a:rPr lang="es-MX" sz="1800" dirty="0"/>
              <a:t>: Es una variable </a:t>
            </a:r>
            <a:r>
              <a:rPr lang="es-MX" sz="1800" dirty="0" err="1"/>
              <a:t>dummy</a:t>
            </a:r>
            <a:r>
              <a:rPr lang="es-MX" sz="1800" dirty="0"/>
              <a:t> indica con 1 si la transacción se realizó desde el mismo minorista y con 0 si no.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Used_chip</a:t>
            </a:r>
            <a:r>
              <a:rPr lang="es-MX" sz="1800" dirty="0"/>
              <a:t>: En esta columna </a:t>
            </a:r>
            <a:r>
              <a:rPr lang="es-MX" sz="1800" dirty="0" err="1"/>
              <a:t>dummy</a:t>
            </a:r>
            <a:r>
              <a:rPr lang="es-MX" sz="1800" dirty="0"/>
              <a:t> se indica con 1 si en la transacción se utilizó el chip de la tarjeta de crédito y con 0 si no se utilizó.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Used_pin_number</a:t>
            </a:r>
            <a:r>
              <a:rPr lang="es-MX" sz="1800" dirty="0"/>
              <a:t>: En este campo </a:t>
            </a:r>
            <a:r>
              <a:rPr lang="es-MX" sz="1800" dirty="0" err="1"/>
              <a:t>dummy</a:t>
            </a:r>
            <a:r>
              <a:rPr lang="es-MX" sz="1800" dirty="0"/>
              <a:t> se señala con 1 si en la transacción se usó el número de pin y con 0 en caso contrario.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Online_order</a:t>
            </a:r>
            <a:r>
              <a:rPr lang="es-MX" sz="1800" dirty="0"/>
              <a:t>: En esta variable </a:t>
            </a:r>
            <a:r>
              <a:rPr lang="es-MX" sz="1800" dirty="0" err="1"/>
              <a:t>dummy</a:t>
            </a:r>
            <a:r>
              <a:rPr lang="es-MX" sz="1800" dirty="0"/>
              <a:t> se indica con 1 si la transacción corresponde a un pedido en línea y 0 si no fue así.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Fraud</a:t>
            </a:r>
            <a:r>
              <a:rPr lang="es-MX" sz="1800" dirty="0"/>
              <a:t>: Es la variable </a:t>
            </a:r>
            <a:r>
              <a:rPr lang="es-MX" sz="1800" i="1" dirty="0"/>
              <a:t>target</a:t>
            </a:r>
            <a:r>
              <a:rPr lang="es-MX" sz="1800" dirty="0"/>
              <a:t>, indica si la transacción fue identificada como fraude o no, al igual que las columnas anteriores con los valores 1 para los casos fraude y 0 para los no fraude.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7123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238B-1583-8658-D04B-87592F8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y limpieza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2AD44-493A-B053-C327-9875DC78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dataframe</a:t>
            </a:r>
            <a:r>
              <a:rPr lang="es-CO" dirty="0"/>
              <a:t> no cuenta con valores nulos.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5B38D-6184-675A-F55A-B3EE510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3" y="2323487"/>
            <a:ext cx="7601528" cy="41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02C1E-6BA9-4332-1040-8624BF02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una población de 1000000 de transacciones, 87.403 son etiquetadas como casos de fraude. Representan aproximadamente el 9% de las muestras.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84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DD62FDDE-8CE3-E844-BD54-954A6F1FB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13" b="58545"/>
          <a:stretch/>
        </p:blipFill>
        <p:spPr>
          <a:xfrm>
            <a:off x="0" y="1479666"/>
            <a:ext cx="12254622" cy="492113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6513775-CE9C-F935-991B-68B1355E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PAIR PLOT</a:t>
            </a:r>
          </a:p>
        </p:txBody>
      </p:sp>
    </p:spTree>
    <p:extLst>
      <p:ext uri="{BB962C8B-B14F-4D97-AF65-F5344CB8AC3E}">
        <p14:creationId xmlns:p14="http://schemas.microsoft.com/office/powerpoint/2010/main" val="41060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8D7A610C-44B4-FF28-DF83-7B29BCFC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9" r="-9842"/>
          <a:stretch/>
        </p:blipFill>
        <p:spPr>
          <a:xfrm>
            <a:off x="468426" y="254460"/>
            <a:ext cx="12083792" cy="63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01574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1. </a:t>
            </a:r>
            <a:r>
              <a:rPr lang="en-US" sz="2600" dirty="0" err="1">
                <a:effectLst/>
              </a:rPr>
              <a:t>Penalización</a:t>
            </a:r>
            <a:r>
              <a:rPr lang="en-US" sz="2600" dirty="0">
                <a:effectLst/>
              </a:rPr>
              <a:t> de </a:t>
            </a:r>
            <a:r>
              <a:rPr lang="en-US" sz="2600" dirty="0" err="1">
                <a:effectLst/>
              </a:rPr>
              <a:t>clase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mayoritaria</a:t>
            </a:r>
            <a:r>
              <a:rPr lang="en-US" sz="2600" dirty="0">
                <a:effectLst/>
              </a:rPr>
              <a:t> (</a:t>
            </a:r>
            <a:r>
              <a:rPr lang="en-US" sz="2600" dirty="0" err="1">
                <a:effectLst/>
              </a:rPr>
              <a:t>Compensación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725920" y="2211469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Ajusta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los</a:t>
            </a:r>
            <a:r>
              <a:rPr lang="en-US" b="1" dirty="0">
                <a:solidFill>
                  <a:schemeClr val="bg1"/>
                </a:solidFill>
              </a:rPr>
              <a:t> pesos </a:t>
            </a:r>
            <a:r>
              <a:rPr lang="en-US" b="1" dirty="0" err="1">
                <a:solidFill>
                  <a:schemeClr val="bg1"/>
                </a:solidFill>
              </a:rPr>
              <a:t>inversamente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proporcional</a:t>
            </a:r>
            <a:r>
              <a:rPr lang="en-US" b="1" dirty="0">
                <a:solidFill>
                  <a:schemeClr val="bg1"/>
                </a:solidFill>
              </a:rPr>
              <a:t> a las </a:t>
            </a:r>
            <a:r>
              <a:rPr lang="en-US" b="1" dirty="0" err="1">
                <a:solidFill>
                  <a:schemeClr val="bg1"/>
                </a:solidFill>
              </a:rPr>
              <a:t>frecuencias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clases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class_weight</a:t>
            </a:r>
            <a:r>
              <a:rPr lang="en-US" sz="2400" dirty="0"/>
              <a:t> = ‘balanced’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297680" y="2378826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Logistic Regression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4015771"/>
            <a:ext cx="11907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2</a:t>
            </a:r>
            <a:r>
              <a:rPr lang="en-US" sz="2600" dirty="0">
                <a:effectLst/>
              </a:rPr>
              <a:t>. </a:t>
            </a:r>
            <a:r>
              <a:rPr lang="es-ES" sz="2600" dirty="0" err="1">
                <a:effectLst/>
              </a:rPr>
              <a:t>Subsampling</a:t>
            </a:r>
            <a:r>
              <a:rPr lang="es-ES" sz="2600" dirty="0">
                <a:effectLst/>
              </a:rPr>
              <a:t> en la clase mayoritaria </a:t>
            </a:r>
            <a:r>
              <a:rPr lang="en-US" sz="2600" dirty="0">
                <a:effectLst/>
              </a:rPr>
              <a:t>(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6644640" y="4711878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Disminuye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mayoritaria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cercanas</a:t>
            </a:r>
            <a:r>
              <a:rPr lang="en-US" b="1" dirty="0">
                <a:solidFill>
                  <a:schemeClr val="bg1"/>
                </a:solidFill>
              </a:rPr>
              <a:t> para eliminar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>
            <a:off x="4025900" y="487096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276860" y="4870967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NearMiss</a:t>
            </a:r>
            <a:r>
              <a:rPr lang="en-US" dirty="0"/>
              <a:t> (</a:t>
            </a:r>
            <a:r>
              <a:rPr lang="en-US" dirty="0" err="1"/>
              <a:t>n_neighbors</a:t>
            </a:r>
            <a:r>
              <a:rPr lang="en-US" dirty="0"/>
              <a:t>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7062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923</Words>
  <Application>Microsoft Macintosh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TP3 GRUPO 12</vt:lpstr>
      <vt:lpstr>Contenido</vt:lpstr>
      <vt:lpstr>Objetivo</vt:lpstr>
      <vt:lpstr>Descripción del Dataset</vt:lpstr>
      <vt:lpstr>Análisis y limpieza del dataset</vt:lpstr>
      <vt:lpstr>PowerPoint Presentation</vt:lpstr>
      <vt:lpstr>PAIR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Santiago Ruiz Zuluaga</cp:lastModifiedBy>
  <cp:revision>6</cp:revision>
  <dcterms:created xsi:type="dcterms:W3CDTF">2022-12-04T21:25:30Z</dcterms:created>
  <dcterms:modified xsi:type="dcterms:W3CDTF">2023-01-12T04:09:08Z</dcterms:modified>
</cp:coreProperties>
</file>