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4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6425D-E0C0-4105-9D21-0DB65FCC692E}" v="2" dt="2023-01-12T16:14:44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Carlos Mario Muñoz Parra" userId="ac57450a-23e8-4885-8c6a-f8ec61971376" providerId="ADAL" clId="{45E0ED58-FA12-4268-8CE9-72AE37B9A057}"/>
    <pc:docChg chg="undo custSel addSld modSld">
      <pc:chgData name="Carlos Mario Muñoz Parra" userId="ac57450a-23e8-4885-8c6a-f8ec61971376" providerId="ADAL" clId="{45E0ED58-FA12-4268-8CE9-72AE37B9A057}" dt="2023-01-11T02:56:26.484" v="1073" actId="700"/>
      <pc:docMkLst>
        <pc:docMk/>
      </pc:docMkLst>
      <pc:sldChg chg="addSp delSp modSp mod">
        <pc:chgData name="Carlos Mario Muñoz Parra" userId="ac57450a-23e8-4885-8c6a-f8ec61971376" providerId="ADAL" clId="{45E0ED58-FA12-4268-8CE9-72AE37B9A057}" dt="2023-01-11T02:43:37.493" v="1070" actId="20577"/>
        <pc:sldMkLst>
          <pc:docMk/>
          <pc:sldMk cId="1798495155" sldId="289"/>
        </pc:sldMkLst>
        <pc:spChg chg="del">
          <ac:chgData name="Carlos Mario Muñoz Parra" userId="ac57450a-23e8-4885-8c6a-f8ec61971376" providerId="ADAL" clId="{45E0ED58-FA12-4268-8CE9-72AE37B9A057}" dt="2023-01-11T01:49:28.424" v="2" actId="478"/>
          <ac:spMkLst>
            <pc:docMk/>
            <pc:sldMk cId="1798495155" sldId="289"/>
            <ac:spMk id="2" creationId="{4E7DBD7A-F245-1EF8-8C76-362314EC472D}"/>
          </ac:spMkLst>
        </pc:spChg>
        <pc:spChg chg="mod">
          <ac:chgData name="Carlos Mario Muñoz Parra" userId="ac57450a-23e8-4885-8c6a-f8ec61971376" providerId="ADAL" clId="{45E0ED58-FA12-4268-8CE9-72AE37B9A057}" dt="2023-01-11T02:31:59.648" v="572" actId="14100"/>
          <ac:spMkLst>
            <pc:docMk/>
            <pc:sldMk cId="1798495155" sldId="289"/>
            <ac:spMk id="3" creationId="{C0702C1E-6BA9-4332-1040-8624BF0266AA}"/>
          </ac:spMkLst>
        </pc:spChg>
        <pc:spChg chg="add mod">
          <ac:chgData name="Carlos Mario Muñoz Parra" userId="ac57450a-23e8-4885-8c6a-f8ec61971376" providerId="ADAL" clId="{45E0ED58-FA12-4268-8CE9-72AE37B9A057}" dt="2023-01-11T02:43:37.493" v="1070" actId="20577"/>
          <ac:spMkLst>
            <pc:docMk/>
            <pc:sldMk cId="1798495155" sldId="289"/>
            <ac:spMk id="12" creationId="{6D987308-CA07-B2B6-34E3-F1E34459540F}"/>
          </ac:spMkLst>
        </pc:spChg>
        <pc:picChg chg="add del mod">
          <ac:chgData name="Carlos Mario Muñoz Parra" userId="ac57450a-23e8-4885-8c6a-f8ec61971376" providerId="ADAL" clId="{45E0ED58-FA12-4268-8CE9-72AE37B9A057}" dt="2023-01-11T02:15:25.136" v="241" actId="478"/>
          <ac:picMkLst>
            <pc:docMk/>
            <pc:sldMk cId="1798495155" sldId="289"/>
            <ac:picMk id="5" creationId="{D61550AD-A4BE-DDF0-0487-46F74DC1EE34}"/>
          </ac:picMkLst>
        </pc:picChg>
        <pc:picChg chg="add del">
          <ac:chgData name="Carlos Mario Muñoz Parra" userId="ac57450a-23e8-4885-8c6a-f8ec61971376" providerId="ADAL" clId="{45E0ED58-FA12-4268-8CE9-72AE37B9A057}" dt="2023-01-11T02:26:10.306" v="543" actId="22"/>
          <ac:picMkLst>
            <pc:docMk/>
            <pc:sldMk cId="1798495155" sldId="289"/>
            <ac:picMk id="7" creationId="{187052CE-649B-E4DC-5139-7441E44E9D31}"/>
          </ac:picMkLst>
        </pc:picChg>
        <pc:picChg chg="add del mod ord">
          <ac:chgData name="Carlos Mario Muñoz Parra" userId="ac57450a-23e8-4885-8c6a-f8ec61971376" providerId="ADAL" clId="{45E0ED58-FA12-4268-8CE9-72AE37B9A057}" dt="2023-01-11T02:28:57.302" v="556" actId="478"/>
          <ac:picMkLst>
            <pc:docMk/>
            <pc:sldMk cId="1798495155" sldId="289"/>
            <ac:picMk id="9" creationId="{7CAD7FF5-1093-CCDC-DBA1-F5D48EC40E28}"/>
          </ac:picMkLst>
        </pc:picChg>
        <pc:picChg chg="add mod">
          <ac:chgData name="Carlos Mario Muñoz Parra" userId="ac57450a-23e8-4885-8c6a-f8ec61971376" providerId="ADAL" clId="{45E0ED58-FA12-4268-8CE9-72AE37B9A057}" dt="2023-01-11T02:31:02.204" v="564" actId="197"/>
          <ac:picMkLst>
            <pc:docMk/>
            <pc:sldMk cId="1798495155" sldId="289"/>
            <ac:picMk id="11" creationId="{872F65E2-48DF-855A-45DD-D448ED4C8C76}"/>
          </ac:picMkLst>
        </pc:picChg>
      </pc:sldChg>
      <pc:sldChg chg="delSp new mod modClrScheme chgLayout">
        <pc:chgData name="Carlos Mario Muñoz Parra" userId="ac57450a-23e8-4885-8c6a-f8ec61971376" providerId="ADAL" clId="{45E0ED58-FA12-4268-8CE9-72AE37B9A057}" dt="2023-01-11T02:56:26.484" v="1073" actId="700"/>
        <pc:sldMkLst>
          <pc:docMk/>
          <pc:sldMk cId="2328584694" sldId="290"/>
        </pc:sldMkLst>
        <pc:spChg chg="del">
          <ac:chgData name="Carlos Mario Muñoz Parra" userId="ac57450a-23e8-4885-8c6a-f8ec61971376" providerId="ADAL" clId="{45E0ED58-FA12-4268-8CE9-72AE37B9A057}" dt="2023-01-11T02:56:26.484" v="1073" actId="700"/>
          <ac:spMkLst>
            <pc:docMk/>
            <pc:sldMk cId="2328584694" sldId="290"/>
            <ac:spMk id="2" creationId="{AB844867-9FA0-06B0-3F86-8DB37F8D3496}"/>
          </ac:spMkLst>
        </pc:spChg>
        <pc:spChg chg="del">
          <ac:chgData name="Carlos Mario Muñoz Parra" userId="ac57450a-23e8-4885-8c6a-f8ec61971376" providerId="ADAL" clId="{45E0ED58-FA12-4268-8CE9-72AE37B9A057}" dt="2023-01-11T02:56:26.484" v="1073" actId="700"/>
          <ac:spMkLst>
            <pc:docMk/>
            <pc:sldMk cId="2328584694" sldId="290"/>
            <ac:spMk id="3" creationId="{CDE8603A-5B92-822E-D9BD-64B98021840A}"/>
          </ac:spMkLst>
        </pc:spChg>
      </pc:sldChg>
      <pc:sldChg chg="new">
        <pc:chgData name="Carlos Mario Muñoz Parra" userId="ac57450a-23e8-4885-8c6a-f8ec61971376" providerId="ADAL" clId="{45E0ED58-FA12-4268-8CE9-72AE37B9A057}" dt="2023-01-11T02:56:16.811" v="1072" actId="680"/>
        <pc:sldMkLst>
          <pc:docMk/>
          <pc:sldMk cId="3670527930" sldId="291"/>
        </pc:sldMkLst>
      </pc:sldChg>
    </pc:docChg>
  </pc:docChgLst>
  <pc:docChgLst>
    <pc:chgData name="Carlos Mario Muñoz Parra" userId="ac57450a-23e8-4885-8c6a-f8ec61971376" providerId="ADAL" clId="{88D6425D-E0C0-4105-9D21-0DB65FCC692E}"/>
    <pc:docChg chg="undo custSel addSld modSld">
      <pc:chgData name="Carlos Mario Muñoz Parra" userId="ac57450a-23e8-4885-8c6a-f8ec61971376" providerId="ADAL" clId="{88D6425D-E0C0-4105-9D21-0DB65FCC692E}" dt="2023-01-12T16:14:59.603" v="996" actId="20577"/>
      <pc:docMkLst>
        <pc:docMk/>
      </pc:docMkLst>
      <pc:sldChg chg="modSp mod">
        <pc:chgData name="Carlos Mario Muñoz Parra" userId="ac57450a-23e8-4885-8c6a-f8ec61971376" providerId="ADAL" clId="{88D6425D-E0C0-4105-9D21-0DB65FCC692E}" dt="2023-01-12T15:11:41.400" v="95" actId="27636"/>
        <pc:sldMkLst>
          <pc:docMk/>
          <pc:sldMk cId="712385808" sldId="286"/>
        </pc:sldMkLst>
        <pc:spChg chg="mod">
          <ac:chgData name="Carlos Mario Muñoz Parra" userId="ac57450a-23e8-4885-8c6a-f8ec61971376" providerId="ADAL" clId="{88D6425D-E0C0-4105-9D21-0DB65FCC692E}" dt="2023-01-12T15:11:41.400" v="95" actId="27636"/>
          <ac:spMkLst>
            <pc:docMk/>
            <pc:sldMk cId="712385808" sldId="286"/>
            <ac:spMk id="3" creationId="{99EB4567-989C-143E-BD64-3DE71E4E5473}"/>
          </ac:spMkLst>
        </pc:spChg>
      </pc:sldChg>
      <pc:sldChg chg="modSp mod">
        <pc:chgData name="Carlos Mario Muñoz Parra" userId="ac57450a-23e8-4885-8c6a-f8ec61971376" providerId="ADAL" clId="{88D6425D-E0C0-4105-9D21-0DB65FCC692E}" dt="2023-01-12T15:12:16.244" v="104" actId="1035"/>
        <pc:sldMkLst>
          <pc:docMk/>
          <pc:sldMk cId="1363672492" sldId="288"/>
        </pc:sldMkLst>
        <pc:picChg chg="mod">
          <ac:chgData name="Carlos Mario Muñoz Parra" userId="ac57450a-23e8-4885-8c6a-f8ec61971376" providerId="ADAL" clId="{88D6425D-E0C0-4105-9D21-0DB65FCC692E}" dt="2023-01-12T15:12:16.244" v="104" actId="1035"/>
          <ac:picMkLst>
            <pc:docMk/>
            <pc:sldMk cId="1363672492" sldId="288"/>
            <ac:picMk id="7" creationId="{5FD5B38D-6184-675A-F55A-B3EE510F217A}"/>
          </ac:picMkLst>
        </pc:picChg>
      </pc:sldChg>
      <pc:sldChg chg="addSp modSp mod">
        <pc:chgData name="Carlos Mario Muñoz Parra" userId="ac57450a-23e8-4885-8c6a-f8ec61971376" providerId="ADAL" clId="{88D6425D-E0C0-4105-9D21-0DB65FCC692E}" dt="2023-01-12T15:29:01.418" v="537" actId="1037"/>
        <pc:sldMkLst>
          <pc:docMk/>
          <pc:sldMk cId="3670527930" sldId="291"/>
        </pc:sldMkLst>
        <pc:spChg chg="mod">
          <ac:chgData name="Carlos Mario Muñoz Parra" userId="ac57450a-23e8-4885-8c6a-f8ec61971376" providerId="ADAL" clId="{88D6425D-E0C0-4105-9D21-0DB65FCC692E}" dt="2023-01-12T15:24:36.671" v="324" actId="1076"/>
          <ac:spMkLst>
            <pc:docMk/>
            <pc:sldMk cId="3670527930" sldId="291"/>
            <ac:spMk id="2" creationId="{71AE33B3-9753-2C8A-582C-4A33894CBFDB}"/>
          </ac:spMkLst>
        </pc:spChg>
        <pc:spChg chg="mod">
          <ac:chgData name="Carlos Mario Muñoz Parra" userId="ac57450a-23e8-4885-8c6a-f8ec61971376" providerId="ADAL" clId="{88D6425D-E0C0-4105-9D21-0DB65FCC692E}" dt="2023-01-12T15:25:03.700" v="327" actId="14100"/>
          <ac:spMkLst>
            <pc:docMk/>
            <pc:sldMk cId="3670527930" sldId="291"/>
            <ac:spMk id="3" creationId="{FFD309B4-FF65-EEFF-93EB-FA10616CE4ED}"/>
          </ac:spMkLst>
        </pc:spChg>
        <pc:spChg chg="add mod">
          <ac:chgData name="Carlos Mario Muñoz Parra" userId="ac57450a-23e8-4885-8c6a-f8ec61971376" providerId="ADAL" clId="{88D6425D-E0C0-4105-9D21-0DB65FCC692E}" dt="2023-01-12T15:26:09.517" v="512" actId="6549"/>
          <ac:spMkLst>
            <pc:docMk/>
            <pc:sldMk cId="3670527930" sldId="291"/>
            <ac:spMk id="6" creationId="{522419B2-9EEC-7FAA-E2B4-78EBFF64799A}"/>
          </ac:spMkLst>
        </pc:spChg>
        <pc:picChg chg="add mod">
          <ac:chgData name="Carlos Mario Muñoz Parra" userId="ac57450a-23e8-4885-8c6a-f8ec61971376" providerId="ADAL" clId="{88D6425D-E0C0-4105-9D21-0DB65FCC692E}" dt="2023-01-12T15:29:01.418" v="537" actId="1037"/>
          <ac:picMkLst>
            <pc:docMk/>
            <pc:sldMk cId="3670527930" sldId="291"/>
            <ac:picMk id="5" creationId="{C355B7AF-9A07-0BA5-7F78-51244C165C54}"/>
          </ac:picMkLst>
        </pc:picChg>
        <pc:picChg chg="add mod">
          <ac:chgData name="Carlos Mario Muñoz Parra" userId="ac57450a-23e8-4885-8c6a-f8ec61971376" providerId="ADAL" clId="{88D6425D-E0C0-4105-9D21-0DB65FCC692E}" dt="2023-01-12T15:28:55.942" v="530" actId="1038"/>
          <ac:picMkLst>
            <pc:docMk/>
            <pc:sldMk cId="3670527930" sldId="291"/>
            <ac:picMk id="8" creationId="{D6FC7B32-8AF9-CD75-6258-60080A633BB0}"/>
          </ac:picMkLst>
        </pc:picChg>
      </pc:sldChg>
      <pc:sldChg chg="addSp delSp modSp new mod">
        <pc:chgData name="Carlos Mario Muñoz Parra" userId="ac57450a-23e8-4885-8c6a-f8ec61971376" providerId="ADAL" clId="{88D6425D-E0C0-4105-9D21-0DB65FCC692E}" dt="2023-01-12T15:44:35.443" v="720" actId="1036"/>
        <pc:sldMkLst>
          <pc:docMk/>
          <pc:sldMk cId="980289329" sldId="292"/>
        </pc:sldMkLst>
        <pc:spChg chg="del">
          <ac:chgData name="Carlos Mario Muñoz Parra" userId="ac57450a-23e8-4885-8c6a-f8ec61971376" providerId="ADAL" clId="{88D6425D-E0C0-4105-9D21-0DB65FCC692E}" dt="2023-01-12T15:38:47.015" v="684" actId="478"/>
          <ac:spMkLst>
            <pc:docMk/>
            <pc:sldMk cId="980289329" sldId="292"/>
            <ac:spMk id="2" creationId="{27B79024-B0E8-73EC-890F-426E8F8B12BF}"/>
          </ac:spMkLst>
        </pc:spChg>
        <pc:spChg chg="mod">
          <ac:chgData name="Carlos Mario Muñoz Parra" userId="ac57450a-23e8-4885-8c6a-f8ec61971376" providerId="ADAL" clId="{88D6425D-E0C0-4105-9D21-0DB65FCC692E}" dt="2023-01-12T15:44:35.443" v="720" actId="1036"/>
          <ac:spMkLst>
            <pc:docMk/>
            <pc:sldMk cId="980289329" sldId="292"/>
            <ac:spMk id="3" creationId="{251B6C55-A0C1-6AA5-CB13-41A67BF71D6B}"/>
          </ac:spMkLst>
        </pc:spChg>
        <pc:picChg chg="add mod">
          <ac:chgData name="Carlos Mario Muñoz Parra" userId="ac57450a-23e8-4885-8c6a-f8ec61971376" providerId="ADAL" clId="{88D6425D-E0C0-4105-9D21-0DB65FCC692E}" dt="2023-01-12T15:35:50.487" v="681" actId="1076"/>
          <ac:picMkLst>
            <pc:docMk/>
            <pc:sldMk cId="980289329" sldId="292"/>
            <ac:picMk id="5" creationId="{9D796ADA-4F2F-7723-FCB4-91675D8DB6E7}"/>
          </ac:picMkLst>
        </pc:picChg>
      </pc:sldChg>
      <pc:sldChg chg="delSp new mod">
        <pc:chgData name="Carlos Mario Muñoz Parra" userId="ac57450a-23e8-4885-8c6a-f8ec61971376" providerId="ADAL" clId="{88D6425D-E0C0-4105-9D21-0DB65FCC692E}" dt="2023-01-12T15:38:58.840" v="686" actId="478"/>
        <pc:sldMkLst>
          <pc:docMk/>
          <pc:sldMk cId="2023519157" sldId="293"/>
        </pc:sldMkLst>
        <pc:spChg chg="del">
          <ac:chgData name="Carlos Mario Muñoz Parra" userId="ac57450a-23e8-4885-8c6a-f8ec61971376" providerId="ADAL" clId="{88D6425D-E0C0-4105-9D21-0DB65FCC692E}" dt="2023-01-12T15:38:58.840" v="686" actId="478"/>
          <ac:spMkLst>
            <pc:docMk/>
            <pc:sldMk cId="2023519157" sldId="293"/>
            <ac:spMk id="2" creationId="{65E4A091-D600-9FDF-F4E9-58D34CB39CC2}"/>
          </ac:spMkLst>
        </pc:spChg>
      </pc:sldChg>
      <pc:sldChg chg="addSp modSp new mod">
        <pc:chgData name="Carlos Mario Muñoz Parra" userId="ac57450a-23e8-4885-8c6a-f8ec61971376" providerId="ADAL" clId="{88D6425D-E0C0-4105-9D21-0DB65FCC692E}" dt="2023-01-12T16:14:59.603" v="996" actId="20577"/>
        <pc:sldMkLst>
          <pc:docMk/>
          <pc:sldMk cId="3408325409" sldId="294"/>
        </pc:sldMkLst>
        <pc:spChg chg="mod">
          <ac:chgData name="Carlos Mario Muñoz Parra" userId="ac57450a-23e8-4885-8c6a-f8ec61971376" providerId="ADAL" clId="{88D6425D-E0C0-4105-9D21-0DB65FCC692E}" dt="2023-01-12T15:48:29.506" v="814" actId="6549"/>
          <ac:spMkLst>
            <pc:docMk/>
            <pc:sldMk cId="3408325409" sldId="294"/>
            <ac:spMk id="2" creationId="{C101DECD-B1F9-3103-AA6B-8AF7003FFCE0}"/>
          </ac:spMkLst>
        </pc:spChg>
        <pc:spChg chg="mod">
          <ac:chgData name="Carlos Mario Muñoz Parra" userId="ac57450a-23e8-4885-8c6a-f8ec61971376" providerId="ADAL" clId="{88D6425D-E0C0-4105-9D21-0DB65FCC692E}" dt="2023-01-12T16:14:59.603" v="996" actId="20577"/>
          <ac:spMkLst>
            <pc:docMk/>
            <pc:sldMk cId="3408325409" sldId="294"/>
            <ac:spMk id="3" creationId="{F69A258A-BA10-AE9F-2F53-5783A8682EC3}"/>
          </ac:spMkLst>
        </pc:spChg>
        <pc:picChg chg="add mod">
          <ac:chgData name="Carlos Mario Muñoz Parra" userId="ac57450a-23e8-4885-8c6a-f8ec61971376" providerId="ADAL" clId="{88D6425D-E0C0-4105-9D21-0DB65FCC692E}" dt="2023-01-12T16:13:21.270" v="947" actId="1076"/>
          <ac:picMkLst>
            <pc:docMk/>
            <pc:sldMk cId="3408325409" sldId="294"/>
            <ac:picMk id="5" creationId="{E553C843-BFE9-136F-1217-7A3C554AB3FD}"/>
          </ac:picMkLst>
        </pc:pic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  <pc:docChgLst>
    <pc:chgData name="CARLOS MARIO MUNOZ PARRA" userId="6b19e668-0cff-4876-8bcb-1f2fa2ac98f3" providerId="ADAL" clId="{88D6425D-E0C0-4105-9D21-0DB65FCC692E}"/>
    <pc:docChg chg="modSld">
      <pc:chgData name="CARLOS MARIO MUNOZ PARRA" userId="6b19e668-0cff-4876-8bcb-1f2fa2ac98f3" providerId="ADAL" clId="{88D6425D-E0C0-4105-9D21-0DB65FCC692E}" dt="2023-01-11T12:56:11.208" v="1" actId="20577"/>
      <pc:docMkLst>
        <pc:docMk/>
      </pc:docMkLst>
      <pc:sldChg chg="modSp mod">
        <pc:chgData name="CARLOS MARIO MUNOZ PARRA" userId="6b19e668-0cff-4876-8bcb-1f2fa2ac98f3" providerId="ADAL" clId="{88D6425D-E0C0-4105-9D21-0DB65FCC692E}" dt="2023-01-11T12:56:11.208" v="1" actId="20577"/>
        <pc:sldMkLst>
          <pc:docMk/>
          <pc:sldMk cId="3394526084" sldId="256"/>
        </pc:sldMkLst>
        <pc:spChg chg="mod">
          <ac:chgData name="CARLOS MARIO MUNOZ PARRA" userId="6b19e668-0cff-4876-8bcb-1f2fa2ac98f3" providerId="ADAL" clId="{88D6425D-E0C0-4105-9D21-0DB65FCC692E}" dt="2023-01-11T12:56:11.208" v="1" actId="20577"/>
          <ac:spMkLst>
            <pc:docMk/>
            <pc:sldMk cId="3394526084" sldId="256"/>
            <ac:spMk id="4" creationId="{3FEB5AF9-C409-2136-3F63-0FA455E467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2023-12-01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DECD-B1F9-3103-AA6B-8AF7003F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Estrategias para datos Desbalanceados (KNN)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A258A-BA10-AE9F-2F53-5783A868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2880"/>
            <a:ext cx="4372928" cy="4724083"/>
          </a:xfrm>
        </p:spPr>
        <p:txBody>
          <a:bodyPr>
            <a:normAutofit fontScale="92500"/>
          </a:bodyPr>
          <a:lstStyle/>
          <a:p>
            <a:r>
              <a:rPr lang="es-CO" dirty="0" err="1"/>
              <a:t>Subsampling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0.99</a:t>
            </a:r>
          </a:p>
          <a:p>
            <a:pPr lvl="1"/>
            <a:endParaRPr lang="es-CO" dirty="0"/>
          </a:p>
          <a:p>
            <a:r>
              <a:rPr lang="es-CO" dirty="0" err="1"/>
              <a:t>Oversampling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0.96</a:t>
            </a:r>
          </a:p>
          <a:p>
            <a:pPr lvl="1"/>
            <a:endParaRPr lang="es-CO" dirty="0"/>
          </a:p>
          <a:p>
            <a:r>
              <a:rPr lang="es-CO" dirty="0" err="1"/>
              <a:t>Smote-Tomek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0.96  NO </a:t>
            </a:r>
            <a:r>
              <a:rPr lang="es-CO" dirty="0" err="1"/>
              <a:t>fruade</a:t>
            </a:r>
            <a:endParaRPr lang="es-CO" dirty="0"/>
          </a:p>
          <a:p>
            <a:pPr lvl="1"/>
            <a:r>
              <a:rPr lang="es-CO" dirty="0" err="1"/>
              <a:t>Recall_score</a:t>
            </a:r>
            <a:r>
              <a:rPr lang="es-CO" dirty="0"/>
              <a:t>: </a:t>
            </a:r>
            <a:r>
              <a:rPr lang="es-CO"/>
              <a:t>0.99 fraude</a:t>
            </a:r>
            <a:endParaRPr lang="es-CO" dirty="0"/>
          </a:p>
          <a:p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53C843-BFE9-136F-1217-7A3C554A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7" y="1649795"/>
            <a:ext cx="5975033" cy="46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B9159-6337-535F-E9EE-59E69B9C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51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Balanceo del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820400" cy="499198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Se seleccionó un </a:t>
            </a:r>
            <a:r>
              <a:rPr lang="es-MX" sz="2400" dirty="0" err="1"/>
              <a:t>dataset</a:t>
            </a:r>
            <a:r>
              <a:rPr lang="es-MX" sz="2400" dirty="0"/>
              <a:t>, de los disponibles en la página </a:t>
            </a:r>
            <a:r>
              <a:rPr lang="es-MX" sz="2400" dirty="0" err="1"/>
              <a:t>Kaggle</a:t>
            </a:r>
            <a:r>
              <a:rPr lang="es-MX" sz="2400" dirty="0"/>
              <a:t>, el cual se llama </a:t>
            </a:r>
            <a:r>
              <a:rPr lang="es-MX" sz="2400" i="1" dirty="0" err="1"/>
              <a:t>card_transdata</a:t>
            </a:r>
            <a:r>
              <a:rPr lang="es-MX" sz="24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El </a:t>
            </a:r>
            <a:r>
              <a:rPr lang="es-MX" sz="2400" dirty="0" err="1"/>
              <a:t>dataset</a:t>
            </a:r>
            <a:r>
              <a:rPr lang="es-MX" sz="2400" dirty="0"/>
              <a:t> es un archivo de extensión </a:t>
            </a:r>
            <a:r>
              <a:rPr lang="es-MX" sz="2400" dirty="0" err="1"/>
              <a:t>csv</a:t>
            </a:r>
            <a:r>
              <a:rPr lang="es-MX" sz="24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Distance_from_home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Distance_from_last_transaction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Radio_to_median_purchase_price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Repeat_retailer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Used_chip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Used_pin_number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Online_order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Fraud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194280"/>
            <a:ext cx="8296263" cy="45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118"/>
            <a:ext cx="10515600" cy="772301"/>
          </a:xfrm>
        </p:spPr>
        <p:txBody>
          <a:bodyPr>
            <a:normAutofit/>
          </a:bodyPr>
          <a:lstStyle/>
          <a:p>
            <a:r>
              <a:rPr lang="es-MX" sz="2400" dirty="0"/>
              <a:t>Para una población de 1000000 de transacciones, 87.403 son etiquetadas como casos de fraude. Representan aproximadamente el 9% de las muestras.</a:t>
            </a:r>
          </a:p>
          <a:p>
            <a:pPr marL="0" indent="0">
              <a:buNone/>
            </a:pPr>
            <a:endParaRPr lang="es-MX" sz="2400" dirty="0"/>
          </a:p>
          <a:p>
            <a:endParaRPr lang="es-CO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2F65E2-48DF-855A-45DD-D448ED4C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1462484"/>
            <a:ext cx="6689436" cy="6439226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87308-CA07-B2B6-34E3-F1E34459540F}"/>
              </a:ext>
            </a:extLst>
          </p:cNvPr>
          <p:cNvSpPr txBox="1">
            <a:spLocks/>
          </p:cNvSpPr>
          <p:nvPr/>
        </p:nvSpPr>
        <p:spPr>
          <a:xfrm>
            <a:off x="759864" y="1713101"/>
            <a:ext cx="4283191" cy="479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En el estudio de la correlación de las variables se aprecia:</a:t>
            </a:r>
          </a:p>
          <a:p>
            <a:pPr lvl="1"/>
            <a:r>
              <a:rPr lang="es-MX" sz="2000" dirty="0"/>
              <a:t>Fuerte entre “distancia desde casa” y “mismo minorista”.</a:t>
            </a:r>
          </a:p>
          <a:p>
            <a:pPr lvl="1"/>
            <a:r>
              <a:rPr lang="es-MX" sz="2000" dirty="0"/>
              <a:t>Influencia entre “fraude” con “compra media”,  “compra en línea” y “distancia desde casa”.</a:t>
            </a:r>
          </a:p>
          <a:p>
            <a:pPr lvl="1"/>
            <a:r>
              <a:rPr lang="es-MX" sz="2000" dirty="0"/>
              <a:t>Correlación negativa con “fraude” son: “uso de chip” y “uso de número pin”.  Podría considerarse como métodos de </a:t>
            </a:r>
            <a:r>
              <a:rPr lang="es-MX" sz="2000"/>
              <a:t>seguridad efectivos.</a:t>
            </a:r>
            <a:endParaRPr lang="es-MX" sz="2000" dirty="0"/>
          </a:p>
          <a:p>
            <a:pPr lvl="1"/>
            <a:endParaRPr lang="es-MX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MX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8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33B3-9753-2C8A-582C-4A33894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0"/>
            <a:ext cx="10515600" cy="1325563"/>
          </a:xfrm>
        </p:spPr>
        <p:txBody>
          <a:bodyPr/>
          <a:lstStyle/>
          <a:p>
            <a:r>
              <a:rPr lang="es-CO" dirty="0"/>
              <a:t>Modelo KNN Balanceado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309B4-FF65-EEFF-93EB-FA10616C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3" y="1447938"/>
            <a:ext cx="5418897" cy="4351338"/>
          </a:xfrm>
        </p:spPr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inicial:</a:t>
            </a:r>
          </a:p>
          <a:p>
            <a:pPr lvl="1"/>
            <a:r>
              <a:rPr lang="es-CO" dirty="0"/>
              <a:t>91% NO fraude</a:t>
            </a:r>
          </a:p>
          <a:p>
            <a:pPr lvl="1"/>
            <a:r>
              <a:rPr lang="es-CO" dirty="0"/>
              <a:t>9 %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55B7AF-9A07-0BA5-7F78-51244C16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2613370"/>
            <a:ext cx="5695950" cy="4314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2419B2-9EEC-7FAA-E2B4-78EBFF64799A}"/>
              </a:ext>
            </a:extLst>
          </p:cNvPr>
          <p:cNvSpPr txBox="1">
            <a:spLocks/>
          </p:cNvSpPr>
          <p:nvPr/>
        </p:nvSpPr>
        <p:spPr>
          <a:xfrm>
            <a:off x="6574307" y="1431374"/>
            <a:ext cx="5418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Dataset</a:t>
            </a:r>
            <a:r>
              <a:rPr lang="es-CO" dirty="0"/>
              <a:t> Balanceado:</a:t>
            </a:r>
          </a:p>
          <a:p>
            <a:pPr lvl="1"/>
            <a:r>
              <a:rPr lang="es-CO" dirty="0"/>
              <a:t>70% NO fraude</a:t>
            </a:r>
          </a:p>
          <a:p>
            <a:pPr lvl="1"/>
            <a:r>
              <a:rPr lang="es-CO" dirty="0"/>
              <a:t>30%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FC7B32-8AF9-CD75-6258-60080A63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19" y="2622827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B6C55-A0C1-6AA5-CB13-41A67BF7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98"/>
            <a:ext cx="5029200" cy="4351338"/>
          </a:xfrm>
        </p:spPr>
        <p:txBody>
          <a:bodyPr>
            <a:normAutofit/>
          </a:bodyPr>
          <a:lstStyle/>
          <a:p>
            <a:r>
              <a:rPr lang="es-CO" sz="3200" dirty="0"/>
              <a:t>Balanceo Manual:</a:t>
            </a:r>
          </a:p>
          <a:p>
            <a:endParaRPr lang="es-CO" sz="3200" dirty="0"/>
          </a:p>
          <a:p>
            <a:pPr lvl="1"/>
            <a:r>
              <a:rPr lang="es-CO" sz="2800" dirty="0" err="1"/>
              <a:t>Accuracy_score</a:t>
            </a:r>
            <a:r>
              <a:rPr lang="es-CO" sz="2800" dirty="0"/>
              <a:t>: 0.97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Recall_score</a:t>
            </a:r>
            <a:r>
              <a:rPr lang="es-CO" sz="2800" dirty="0"/>
              <a:t>: 0.99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Hiperparámetro</a:t>
            </a:r>
            <a:r>
              <a:rPr lang="es-CO" sz="2800" dirty="0"/>
              <a:t> </a:t>
            </a:r>
            <a:r>
              <a:rPr lang="es-CO" sz="2800" dirty="0" err="1"/>
              <a:t>ópitmo</a:t>
            </a:r>
            <a:r>
              <a:rPr lang="es-CO" sz="2800" dirty="0"/>
              <a:t>: 19 </a:t>
            </a:r>
            <a:r>
              <a:rPr lang="es-CO" sz="2800" dirty="0" err="1"/>
              <a:t>n_neighbor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796ADA-4F2F-7723-FCB4-91675D8D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8586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8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364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Presentación de PowerPoint</vt:lpstr>
      <vt:lpstr>Modelo KNN Balanceado</vt:lpstr>
      <vt:lpstr>Presentación de PowerPoint</vt:lpstr>
      <vt:lpstr>Estrategias para datos Desbalanceados (KNN)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Carlos Mario Muñoz Parra</cp:lastModifiedBy>
  <cp:revision>4</cp:revision>
  <dcterms:created xsi:type="dcterms:W3CDTF">2022-12-04T21:25:30Z</dcterms:created>
  <dcterms:modified xsi:type="dcterms:W3CDTF">2023-01-12T16:15:00Z</dcterms:modified>
</cp:coreProperties>
</file>