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57" r:id="rId14"/>
    <p:sldId id="258" r:id="rId15"/>
    <p:sldId id="275" r:id="rId16"/>
    <p:sldId id="276" r:id="rId17"/>
    <p:sldId id="277" r:id="rId18"/>
    <p:sldId id="259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36EFD-39B4-44E2-ACEB-D9DAEDAAFC3E}" v="5" dt="2022-11-03T08:09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3AF36EFD-39B4-44E2-ACEB-D9DAEDAAFC3E}"/>
    <pc:docChg chg="custSel addSld delSld modSld">
      <pc:chgData name="Moises Pirela" userId="a07275d2963e6567" providerId="LiveId" clId="{3AF36EFD-39B4-44E2-ACEB-D9DAEDAAFC3E}" dt="2022-11-04T03:03:47.960" v="107" actId="20577"/>
      <pc:docMkLst>
        <pc:docMk/>
      </pc:docMkLst>
      <pc:sldChg chg="addSp modSp mod">
        <pc:chgData name="Moises Pirela" userId="a07275d2963e6567" providerId="LiveId" clId="{3AF36EFD-39B4-44E2-ACEB-D9DAEDAAFC3E}" dt="2022-11-04T03:03:47.960" v="107" actId="20577"/>
        <pc:sldMkLst>
          <pc:docMk/>
          <pc:sldMk cId="3394526084" sldId="256"/>
        </pc:sldMkLst>
        <pc:spChg chg="mod">
          <ac:chgData name="Moises Pirela" userId="a07275d2963e6567" providerId="LiveId" clId="{3AF36EFD-39B4-44E2-ACEB-D9DAEDAAFC3E}" dt="2022-11-03T08:06:54.632" v="3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3AF36EFD-39B4-44E2-ACEB-D9DAEDAAFC3E}" dt="2022-11-04T03:03:47.960" v="107" actId="20577"/>
          <ac:spMkLst>
            <pc:docMk/>
            <pc:sldMk cId="3394526084" sldId="256"/>
            <ac:spMk id="3" creationId="{B5B17A00-461D-D84A-A70A-7BC65F547B71}"/>
          </ac:spMkLst>
        </pc:spChg>
        <pc:spChg chg="add mod">
          <ac:chgData name="Moises Pirela" userId="a07275d2963e6567" providerId="LiveId" clId="{3AF36EFD-39B4-44E2-ACEB-D9DAEDAAFC3E}" dt="2022-11-03T08:07:26.921" v="19" actId="1076"/>
          <ac:spMkLst>
            <pc:docMk/>
            <pc:sldMk cId="3394526084" sldId="256"/>
            <ac:spMk id="4" creationId="{3FEB5AF9-C409-2136-3F63-0FA455E467F7}"/>
          </ac:spMkLst>
        </pc:spChg>
      </pc:sldChg>
      <pc:sldChg chg="addSp modSp mod">
        <pc:chgData name="Moises Pirela" userId="a07275d2963e6567" providerId="LiveId" clId="{3AF36EFD-39B4-44E2-ACEB-D9DAEDAAFC3E}" dt="2022-11-03T09:00:20.479" v="57" actId="27636"/>
        <pc:sldMkLst>
          <pc:docMk/>
          <pc:sldMk cId="2712698602" sldId="257"/>
        </pc:sldMkLst>
        <pc:spChg chg="mod">
          <ac:chgData name="Moises Pirela" userId="a07275d2963e6567" providerId="LiveId" clId="{3AF36EFD-39B4-44E2-ACEB-D9DAEDAAFC3E}" dt="2022-11-03T08:09:09.475" v="31" actId="14100"/>
          <ac:spMkLst>
            <pc:docMk/>
            <pc:sldMk cId="2712698602" sldId="257"/>
            <ac:spMk id="2" creationId="{BF9F539E-383E-7FC4-18E1-95621EA29FE6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3" creationId="{61375448-1027-C97B-3FE9-C9A0F48962BE}"/>
          </ac:spMkLst>
        </pc:spChg>
        <pc:spChg chg="add mod">
          <ac:chgData name="Moises Pirela" userId="a07275d2963e6567" providerId="LiveId" clId="{3AF36EFD-39B4-44E2-ACEB-D9DAEDAAFC3E}" dt="2022-11-03T09:00:20.479" v="57" actId="27636"/>
          <ac:spMkLst>
            <pc:docMk/>
            <pc:sldMk cId="2712698602" sldId="257"/>
            <ac:spMk id="4" creationId="{F3F9F3E1-902A-1A92-C60A-FF4FC2FFAA92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6" creationId="{0AA59336-ECE4-5C18-E4EA-02A5E3599911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8" creationId="{686B4390-5C75-F315-1EED-218DF4F2083E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5" creationId="{DB123A84-3EC5-266C-8BB9-6F3B20A0C4B7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6" creationId="{0D25D4A0-3B75-36A9-712F-45351F7E1D68}"/>
          </ac:spMkLst>
        </pc:sp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5" creationId="{E6F29A17-F309-49E1-A971-AAEA417CFC0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7" creationId="{3E32013F-B2C9-5A52-EBFB-455D93AEEE5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9" creationId="{6105C454-BA39-E662-06E1-4C20882C5848}"/>
          </ac:picMkLst>
        </pc:picChg>
      </pc:sldChg>
      <pc:sldChg chg="addSp modSp mod">
        <pc:chgData name="Moises Pirela" userId="a07275d2963e6567" providerId="LiveId" clId="{3AF36EFD-39B4-44E2-ACEB-D9DAEDAAFC3E}" dt="2022-11-03T09:00:22.051" v="59" actId="27636"/>
        <pc:sldMkLst>
          <pc:docMk/>
          <pc:sldMk cId="2534241707" sldId="258"/>
        </pc:sldMkLst>
        <pc:spChg chg="add mod">
          <ac:chgData name="Moises Pirela" userId="a07275d2963e6567" providerId="LiveId" clId="{3AF36EFD-39B4-44E2-ACEB-D9DAEDAAFC3E}" dt="2022-11-03T09:00:22.051" v="59" actId="27636"/>
          <ac:spMkLst>
            <pc:docMk/>
            <pc:sldMk cId="2534241707" sldId="258"/>
            <ac:spMk id="4" creationId="{3BEC6C7C-AD4A-F499-D310-08F40D7865A9}"/>
          </ac:spMkLst>
        </pc:spChg>
      </pc:sldChg>
      <pc:sldChg chg="addSp delSp modSp mod">
        <pc:chgData name="Moises Pirela" userId="a07275d2963e6567" providerId="LiveId" clId="{3AF36EFD-39B4-44E2-ACEB-D9DAEDAAFC3E}" dt="2022-11-04T02:45:40.103" v="100" actId="14100"/>
        <pc:sldMkLst>
          <pc:docMk/>
          <pc:sldMk cId="2267055555" sldId="259"/>
        </pc:sldMkLst>
        <pc:spChg chg="mod">
          <ac:chgData name="Moises Pirela" userId="a07275d2963e6567" providerId="LiveId" clId="{3AF36EFD-39B4-44E2-ACEB-D9DAEDAAFC3E}" dt="2022-11-03T19:20:34.401" v="87" actId="20577"/>
          <ac:spMkLst>
            <pc:docMk/>
            <pc:sldMk cId="2267055555" sldId="259"/>
            <ac:spMk id="3" creationId="{79511FCA-CAEC-DFAB-EE6D-E7E7FDC82A7E}"/>
          </ac:spMkLst>
        </pc:spChg>
        <pc:spChg chg="add mod">
          <ac:chgData name="Moises Pirela" userId="a07275d2963e6567" providerId="LiveId" clId="{3AF36EFD-39B4-44E2-ACEB-D9DAEDAAFC3E}" dt="2022-11-03T09:00:27.624" v="67" actId="27636"/>
          <ac:spMkLst>
            <pc:docMk/>
            <pc:sldMk cId="2267055555" sldId="259"/>
            <ac:spMk id="4" creationId="{AAF0005D-0931-178A-871E-DA243FB3CD48}"/>
          </ac:spMkLst>
        </pc:spChg>
        <pc:picChg chg="del">
          <ac:chgData name="Moises Pirela" userId="a07275d2963e6567" providerId="LiveId" clId="{3AF36EFD-39B4-44E2-ACEB-D9DAEDAAFC3E}" dt="2022-11-04T02:45:11.982" v="89" actId="478"/>
          <ac:picMkLst>
            <pc:docMk/>
            <pc:sldMk cId="2267055555" sldId="259"/>
            <ac:picMk id="5" creationId="{CD05AEA0-580E-0614-FAB6-767FAE6AC5F7}"/>
          </ac:picMkLst>
        </pc:picChg>
        <pc:picChg chg="del">
          <ac:chgData name="Moises Pirela" userId="a07275d2963e6567" providerId="LiveId" clId="{3AF36EFD-39B4-44E2-ACEB-D9DAEDAAFC3E}" dt="2022-11-04T02:45:10.604" v="88" actId="478"/>
          <ac:picMkLst>
            <pc:docMk/>
            <pc:sldMk cId="2267055555" sldId="259"/>
            <ac:picMk id="7" creationId="{A04E209A-A6C7-819F-FB8C-9514DCACD43D}"/>
          </ac:picMkLst>
        </pc:picChg>
        <pc:picChg chg="add mod modCrop">
          <ac:chgData name="Moises Pirela" userId="a07275d2963e6567" providerId="LiveId" clId="{3AF36EFD-39B4-44E2-ACEB-D9DAEDAAFC3E}" dt="2022-11-04T02:45:40.103" v="100" actId="14100"/>
          <ac:picMkLst>
            <pc:docMk/>
            <pc:sldMk cId="2267055555" sldId="259"/>
            <ac:picMk id="8" creationId="{7C2A4CE8-72AF-7946-EA0D-9DFA0DA29BD6}"/>
          </ac:picMkLst>
        </pc:picChg>
      </pc:sldChg>
      <pc:sldChg chg="addSp modSp mod">
        <pc:chgData name="Moises Pirela" userId="a07275d2963e6567" providerId="LiveId" clId="{3AF36EFD-39B4-44E2-ACEB-D9DAEDAAFC3E}" dt="2022-11-03T09:00:09.640" v="45" actId="27636"/>
        <pc:sldMkLst>
          <pc:docMk/>
          <pc:sldMk cId="3272350198" sldId="260"/>
        </pc:sldMkLst>
        <pc:spChg chg="add mod">
          <ac:chgData name="Moises Pirela" userId="a07275d2963e6567" providerId="LiveId" clId="{3AF36EFD-39B4-44E2-ACEB-D9DAEDAAFC3E}" dt="2022-11-03T09:00:09.640" v="45" actId="27636"/>
          <ac:spMkLst>
            <pc:docMk/>
            <pc:sldMk cId="3272350198" sldId="260"/>
            <ac:spMk id="2" creationId="{89AC0C8C-1CF7-6C9C-3B72-4AC1598EDBEB}"/>
          </ac:spMkLst>
        </pc:spChg>
      </pc:sldChg>
      <pc:sldChg chg="addSp modSp mod">
        <pc:chgData name="Moises Pirela" userId="a07275d2963e6567" providerId="LiveId" clId="{3AF36EFD-39B4-44E2-ACEB-D9DAEDAAFC3E}" dt="2022-11-03T09:00:12.208" v="47" actId="27636"/>
        <pc:sldMkLst>
          <pc:docMk/>
          <pc:sldMk cId="107437754" sldId="262"/>
        </pc:sldMkLst>
        <pc:spChg chg="add mod">
          <ac:chgData name="Moises Pirela" userId="a07275d2963e6567" providerId="LiveId" clId="{3AF36EFD-39B4-44E2-ACEB-D9DAEDAAFC3E}" dt="2022-11-03T09:00:12.208" v="47" actId="27636"/>
          <ac:spMkLst>
            <pc:docMk/>
            <pc:sldMk cId="107437754" sldId="262"/>
            <ac:spMk id="2" creationId="{C1D8C9F5-423E-50D5-2152-B41C69532DF5}"/>
          </ac:spMkLst>
        </pc:spChg>
      </pc:sldChg>
      <pc:sldChg chg="addSp modSp mod">
        <pc:chgData name="Moises Pirela" userId="a07275d2963e6567" providerId="LiveId" clId="{3AF36EFD-39B4-44E2-ACEB-D9DAEDAAFC3E}" dt="2022-11-03T09:00:13.982" v="49" actId="27636"/>
        <pc:sldMkLst>
          <pc:docMk/>
          <pc:sldMk cId="3505683670" sldId="267"/>
        </pc:sldMkLst>
        <pc:spChg chg="add mod">
          <ac:chgData name="Moises Pirela" userId="a07275d2963e6567" providerId="LiveId" clId="{3AF36EFD-39B4-44E2-ACEB-D9DAEDAAFC3E}" dt="2022-11-03T09:00:13.982" v="49" actId="27636"/>
          <ac:spMkLst>
            <pc:docMk/>
            <pc:sldMk cId="3505683670" sldId="267"/>
            <ac:spMk id="2" creationId="{DF901789-6878-1F8A-AE64-C7530BAB6202}"/>
          </ac:spMkLst>
        </pc:spChg>
      </pc:sldChg>
      <pc:sldChg chg="addSp modSp mod">
        <pc:chgData name="Moises Pirela" userId="a07275d2963e6567" providerId="LiveId" clId="{3AF36EFD-39B4-44E2-ACEB-D9DAEDAAFC3E}" dt="2022-11-03T09:00:15.761" v="51" actId="27636"/>
        <pc:sldMkLst>
          <pc:docMk/>
          <pc:sldMk cId="2845316367" sldId="268"/>
        </pc:sldMkLst>
        <pc:spChg chg="add mod">
          <ac:chgData name="Moises Pirela" userId="a07275d2963e6567" providerId="LiveId" clId="{3AF36EFD-39B4-44E2-ACEB-D9DAEDAAFC3E}" dt="2022-11-03T09:00:15.761" v="51" actId="27636"/>
          <ac:spMkLst>
            <pc:docMk/>
            <pc:sldMk cId="2845316367" sldId="268"/>
            <ac:spMk id="2" creationId="{4353F31C-BB2A-C31B-8285-D3EA7A4BBC83}"/>
          </ac:spMkLst>
        </pc:spChg>
      </pc:sldChg>
      <pc:sldChg chg="addSp modSp mod">
        <pc:chgData name="Moises Pirela" userId="a07275d2963e6567" providerId="LiveId" clId="{3AF36EFD-39B4-44E2-ACEB-D9DAEDAAFC3E}" dt="2022-11-03T09:00:18.378" v="55" actId="27636"/>
        <pc:sldMkLst>
          <pc:docMk/>
          <pc:sldMk cId="4183833468" sldId="270"/>
        </pc:sldMkLst>
        <pc:spChg chg="add mod">
          <ac:chgData name="Moises Pirela" userId="a07275d2963e6567" providerId="LiveId" clId="{3AF36EFD-39B4-44E2-ACEB-D9DAEDAAFC3E}" dt="2022-11-03T09:00:18.378" v="55" actId="27636"/>
          <ac:spMkLst>
            <pc:docMk/>
            <pc:sldMk cId="4183833468" sldId="270"/>
            <ac:spMk id="9" creationId="{E023F502-DF03-EFD2-F552-7E76F52221D3}"/>
          </ac:spMkLst>
        </pc:spChg>
      </pc:sldChg>
      <pc:sldChg chg="addSp modSp mod">
        <pc:chgData name="Moises Pirela" userId="a07275d2963e6567" providerId="LiveId" clId="{3AF36EFD-39B4-44E2-ACEB-D9DAEDAAFC3E}" dt="2022-11-03T09:00:17.360" v="53" actId="27636"/>
        <pc:sldMkLst>
          <pc:docMk/>
          <pc:sldMk cId="2139806558" sldId="271"/>
        </pc:sldMkLst>
        <pc:spChg chg="add mod">
          <ac:chgData name="Moises Pirela" userId="a07275d2963e6567" providerId="LiveId" clId="{3AF36EFD-39B4-44E2-ACEB-D9DAEDAAFC3E}" dt="2022-11-03T09:00:17.360" v="53" actId="27636"/>
          <ac:spMkLst>
            <pc:docMk/>
            <pc:sldMk cId="2139806558" sldId="271"/>
            <ac:spMk id="2" creationId="{490CF7D4-49FF-0693-CAD4-05446F7647BC}"/>
          </ac:spMkLst>
        </pc:spChg>
      </pc:sldChg>
      <pc:sldChg chg="addSp modSp mod">
        <pc:chgData name="Moises Pirela" userId="a07275d2963e6567" providerId="LiveId" clId="{3AF36EFD-39B4-44E2-ACEB-D9DAEDAAFC3E}" dt="2022-11-03T08:59:52.594" v="38" actId="27636"/>
        <pc:sldMkLst>
          <pc:docMk/>
          <pc:sldMk cId="1736751981" sldId="272"/>
        </pc:sldMkLst>
        <pc:spChg chg="add mod">
          <ac:chgData name="Moises Pirela" userId="a07275d2963e6567" providerId="LiveId" clId="{3AF36EFD-39B4-44E2-ACEB-D9DAEDAAFC3E}" dt="2022-11-03T08:59:52.594" v="38" actId="27636"/>
          <ac:spMkLst>
            <pc:docMk/>
            <pc:sldMk cId="1736751981" sldId="272"/>
            <ac:spMk id="2" creationId="{D78FA7B2-FA47-3D4C-D926-5360D181C50B}"/>
          </ac:spMkLst>
        </pc:spChg>
      </pc:sldChg>
      <pc:sldChg chg="addSp modSp mod">
        <pc:chgData name="Moises Pirela" userId="a07275d2963e6567" providerId="LiveId" clId="{3AF36EFD-39B4-44E2-ACEB-D9DAEDAAFC3E}" dt="2022-11-03T08:59:54.415" v="40" actId="27636"/>
        <pc:sldMkLst>
          <pc:docMk/>
          <pc:sldMk cId="4003891285" sldId="273"/>
        </pc:sldMkLst>
        <pc:spChg chg="add mod">
          <ac:chgData name="Moises Pirela" userId="a07275d2963e6567" providerId="LiveId" clId="{3AF36EFD-39B4-44E2-ACEB-D9DAEDAAFC3E}" dt="2022-11-03T08:59:54.415" v="40" actId="27636"/>
          <ac:spMkLst>
            <pc:docMk/>
            <pc:sldMk cId="4003891285" sldId="273"/>
            <ac:spMk id="2" creationId="{B6B85723-1752-AD1B-F7FC-CA64A9A0B029}"/>
          </ac:spMkLst>
        </pc:spChg>
        <pc:spChg chg="mod">
          <ac:chgData name="Moises Pirela" userId="a07275d2963e6567" providerId="LiveId" clId="{3AF36EFD-39B4-44E2-ACEB-D9DAEDAAFC3E}" dt="2022-11-03T08:08:11.594" v="24" actId="1076"/>
          <ac:spMkLst>
            <pc:docMk/>
            <pc:sldMk cId="4003891285" sldId="273"/>
            <ac:spMk id="8" creationId="{61546598-9CBF-48DD-AEDA-7566A569C119}"/>
          </ac:spMkLst>
        </pc:spChg>
      </pc:sldChg>
      <pc:sldChg chg="addSp modSp mod">
        <pc:chgData name="Moises Pirela" userId="a07275d2963e6567" providerId="LiveId" clId="{3AF36EFD-39B4-44E2-ACEB-D9DAEDAAFC3E}" dt="2022-11-03T09:00:00.442" v="43" actId="1036"/>
        <pc:sldMkLst>
          <pc:docMk/>
          <pc:sldMk cId="1587171994" sldId="274"/>
        </pc:sldMkLst>
        <pc:spChg chg="add mod">
          <ac:chgData name="Moises Pirela" userId="a07275d2963e6567" providerId="LiveId" clId="{3AF36EFD-39B4-44E2-ACEB-D9DAEDAAFC3E}" dt="2022-11-03T09:00:00.442" v="43" actId="1036"/>
          <ac:spMkLst>
            <pc:docMk/>
            <pc:sldMk cId="1587171994" sldId="274"/>
            <ac:spMk id="2" creationId="{78B3EC7C-9629-0075-D97F-2B69832F4F44}"/>
          </ac:spMkLst>
        </pc:spChg>
      </pc:sldChg>
      <pc:sldChg chg="addSp modSp mod">
        <pc:chgData name="Moises Pirela" userId="a07275d2963e6567" providerId="LiveId" clId="{3AF36EFD-39B4-44E2-ACEB-D9DAEDAAFC3E}" dt="2022-11-03T09:00:23.418" v="61" actId="27636"/>
        <pc:sldMkLst>
          <pc:docMk/>
          <pc:sldMk cId="47571275" sldId="275"/>
        </pc:sldMkLst>
        <pc:spChg chg="add mod">
          <ac:chgData name="Moises Pirela" userId="a07275d2963e6567" providerId="LiveId" clId="{3AF36EFD-39B4-44E2-ACEB-D9DAEDAAFC3E}" dt="2022-11-03T09:00:23.418" v="61" actId="27636"/>
          <ac:spMkLst>
            <pc:docMk/>
            <pc:sldMk cId="47571275" sldId="275"/>
            <ac:spMk id="2" creationId="{590593A1-5ED2-36AD-8409-CD8FCBA36D86}"/>
          </ac:spMkLst>
        </pc:spChg>
      </pc:sldChg>
      <pc:sldChg chg="addSp modSp mod">
        <pc:chgData name="Moises Pirela" userId="a07275d2963e6567" providerId="LiveId" clId="{3AF36EFD-39B4-44E2-ACEB-D9DAEDAAFC3E}" dt="2022-11-03T09:00:24.663" v="63" actId="27636"/>
        <pc:sldMkLst>
          <pc:docMk/>
          <pc:sldMk cId="2313273808" sldId="276"/>
        </pc:sldMkLst>
        <pc:spChg chg="add mod">
          <ac:chgData name="Moises Pirela" userId="a07275d2963e6567" providerId="LiveId" clId="{3AF36EFD-39B4-44E2-ACEB-D9DAEDAAFC3E}" dt="2022-11-03T09:00:24.663" v="63" actId="27636"/>
          <ac:spMkLst>
            <pc:docMk/>
            <pc:sldMk cId="2313273808" sldId="276"/>
            <ac:spMk id="3" creationId="{36ECCAF2-0CF5-0B90-8E5E-6B18F2FE5D48}"/>
          </ac:spMkLst>
        </pc:spChg>
      </pc:sldChg>
      <pc:sldChg chg="addSp modSp mod">
        <pc:chgData name="Moises Pirela" userId="a07275d2963e6567" providerId="LiveId" clId="{3AF36EFD-39B4-44E2-ACEB-D9DAEDAAFC3E}" dt="2022-11-03T09:00:26.259" v="65" actId="27636"/>
        <pc:sldMkLst>
          <pc:docMk/>
          <pc:sldMk cId="2259072329" sldId="277"/>
        </pc:sldMkLst>
        <pc:spChg chg="add mod">
          <ac:chgData name="Moises Pirela" userId="a07275d2963e6567" providerId="LiveId" clId="{3AF36EFD-39B4-44E2-ACEB-D9DAEDAAFC3E}" dt="2022-11-03T09:00:26.259" v="65" actId="27636"/>
          <ac:spMkLst>
            <pc:docMk/>
            <pc:sldMk cId="2259072329" sldId="277"/>
            <ac:spMk id="4" creationId="{BC56E7F9-71F7-0F39-5C67-70EA6121708B}"/>
          </ac:spMkLst>
        </pc:spChg>
        <pc:graphicFrameChg chg="mod">
          <ac:chgData name="Moises Pirela" userId="a07275d2963e6567" providerId="LiveId" clId="{3AF36EFD-39B4-44E2-ACEB-D9DAEDAAFC3E}" dt="2022-11-03T08:09:57.388" v="35" actId="1076"/>
          <ac:graphicFrameMkLst>
            <pc:docMk/>
            <pc:sldMk cId="2259072329" sldId="277"/>
            <ac:graphicFrameMk id="3" creationId="{20701985-E24A-A032-2B5A-E442CD6449CA}"/>
          </ac:graphicFrameMkLst>
        </pc:graphicFrameChg>
      </pc:sldChg>
      <pc:sldChg chg="addSp modSp mod">
        <pc:chgData name="Moises Pirela" userId="a07275d2963e6567" providerId="LiveId" clId="{3AF36EFD-39B4-44E2-ACEB-D9DAEDAAFC3E}" dt="2022-11-03T09:00:29.055" v="69" actId="27636"/>
        <pc:sldMkLst>
          <pc:docMk/>
          <pc:sldMk cId="2031219736" sldId="278"/>
        </pc:sldMkLst>
        <pc:spChg chg="add mod">
          <ac:chgData name="Moises Pirela" userId="a07275d2963e6567" providerId="LiveId" clId="{3AF36EFD-39B4-44E2-ACEB-D9DAEDAAFC3E}" dt="2022-11-03T09:00:29.055" v="69" actId="27636"/>
          <ac:spMkLst>
            <pc:docMk/>
            <pc:sldMk cId="2031219736" sldId="278"/>
            <ac:spMk id="3" creationId="{FFB49C29-0DA9-FBDB-DBA6-7AE144AEFACB}"/>
          </ac:spMkLst>
        </pc:spChg>
      </pc:sldChg>
      <pc:sldChg chg="new del">
        <pc:chgData name="Moises Pirela" userId="a07275d2963e6567" providerId="LiveId" clId="{3AF36EFD-39B4-44E2-ACEB-D9DAEDAAFC3E}" dt="2022-11-03T08:10:04.761" v="36" actId="47"/>
        <pc:sldMkLst>
          <pc:docMk/>
          <pc:sldMk cId="1297746968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2022-11-03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A4CE8-72AF-7946-EA0D-9DFA0DA2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1666" r="10077" b="4414"/>
          <a:stretch/>
        </p:blipFill>
        <p:spPr>
          <a:xfrm>
            <a:off x="6194612" y="632027"/>
            <a:ext cx="5468470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428</Words>
  <Application>Microsoft Office PowerPoint</Application>
  <PresentationFormat>Panorámica</PresentationFormat>
  <Paragraphs>95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Neue</vt:lpstr>
      <vt:lpstr>Tema de Office</vt:lpstr>
      <vt:lpstr>TP1 GRUPO 12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2</cp:revision>
  <dcterms:created xsi:type="dcterms:W3CDTF">2022-11-02T00:06:28Z</dcterms:created>
  <dcterms:modified xsi:type="dcterms:W3CDTF">2022-11-07T16:42:10Z</dcterms:modified>
</cp:coreProperties>
</file>