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E4540-302B-49A4-9330-3D1412466C29}" v="20" dt="2023-01-11T19:55:5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515600" cy="46948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Se seleccionó un </a:t>
            </a:r>
            <a:r>
              <a:rPr lang="es-MX" sz="1800" dirty="0" err="1"/>
              <a:t>dataset</a:t>
            </a:r>
            <a:r>
              <a:rPr lang="es-MX" sz="1800" dirty="0"/>
              <a:t>, de los disponibles en la página </a:t>
            </a:r>
            <a:r>
              <a:rPr lang="es-MX" sz="1800" dirty="0" err="1"/>
              <a:t>Kaggle</a:t>
            </a:r>
            <a:r>
              <a:rPr lang="es-MX" sz="1800" dirty="0"/>
              <a:t>, el cual se llama </a:t>
            </a:r>
            <a:r>
              <a:rPr lang="es-MX" sz="1800" i="1" dirty="0" err="1"/>
              <a:t>card_transdata</a:t>
            </a:r>
            <a:r>
              <a:rPr lang="es-MX" sz="18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El </a:t>
            </a:r>
            <a:r>
              <a:rPr lang="es-MX" sz="1800" dirty="0" err="1"/>
              <a:t>dataset</a:t>
            </a:r>
            <a:r>
              <a:rPr lang="es-MX" sz="1800" dirty="0"/>
              <a:t> es un archivo de extensión </a:t>
            </a:r>
            <a:r>
              <a:rPr lang="es-MX" sz="1800" dirty="0" err="1"/>
              <a:t>csv</a:t>
            </a:r>
            <a:r>
              <a:rPr lang="es-MX" sz="18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Distance_from_home</a:t>
            </a:r>
            <a:r>
              <a:rPr lang="es-MX" sz="1800" dirty="0"/>
              <a:t>: la distancia desde casa respecto a donde ocurrió la transacción.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Distance_from_last_transaction</a:t>
            </a:r>
            <a:r>
              <a:rPr lang="es-MX" sz="1800" dirty="0"/>
              <a:t>: indica la distancia entre el punto de la transacción con respecto a la última transacción registrada.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Radio_to_median_purchase_price</a:t>
            </a:r>
            <a:r>
              <a:rPr lang="es-MX" sz="1800" dirty="0"/>
              <a:t>: es la relación entre el monto de la transacción y el precio medio de compra del cliente.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Repeat_retailer</a:t>
            </a:r>
            <a:r>
              <a:rPr lang="es-MX" sz="1800" dirty="0"/>
              <a:t>: Es una variable </a:t>
            </a:r>
            <a:r>
              <a:rPr lang="es-MX" sz="1800" dirty="0" err="1"/>
              <a:t>dummy</a:t>
            </a:r>
            <a:r>
              <a:rPr lang="es-MX" sz="1800" dirty="0"/>
              <a:t> indica con 1 si la transacción se realizó desde el mismo minorista y con 0 si no.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Used_chip</a:t>
            </a:r>
            <a:r>
              <a:rPr lang="es-MX" sz="1800" dirty="0"/>
              <a:t>: En esta columna </a:t>
            </a:r>
            <a:r>
              <a:rPr lang="es-MX" sz="1800" dirty="0" err="1"/>
              <a:t>dummy</a:t>
            </a:r>
            <a:r>
              <a:rPr lang="es-MX" sz="1800" dirty="0"/>
              <a:t> se indica con 1 si en la transacción se utilizó el chip de la tarjeta de crédito y con 0 si no se utilizó.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Used_pin_number</a:t>
            </a:r>
            <a:r>
              <a:rPr lang="es-MX" sz="1800" dirty="0"/>
              <a:t>: En este campo </a:t>
            </a:r>
            <a:r>
              <a:rPr lang="es-MX" sz="1800" dirty="0" err="1"/>
              <a:t>dummy</a:t>
            </a:r>
            <a:r>
              <a:rPr lang="es-MX" sz="1800" dirty="0"/>
              <a:t> se señala con 1 si en la transacción se usó el número de pin y con 0 en caso contrario.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Online_order</a:t>
            </a:r>
            <a:r>
              <a:rPr lang="es-MX" sz="1800" dirty="0"/>
              <a:t>: En esta variable </a:t>
            </a:r>
            <a:r>
              <a:rPr lang="es-MX" sz="1800" dirty="0" err="1"/>
              <a:t>dummy</a:t>
            </a:r>
            <a:r>
              <a:rPr lang="es-MX" sz="1800" dirty="0"/>
              <a:t> se indica con 1 si la transacción corresponde a un pedido en línea y 0 si no fue así.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Fraud</a:t>
            </a:r>
            <a:r>
              <a:rPr lang="es-MX" sz="1800" dirty="0"/>
              <a:t>: Es la variable </a:t>
            </a:r>
            <a:r>
              <a:rPr lang="es-MX" sz="1800" i="1" dirty="0"/>
              <a:t>target</a:t>
            </a:r>
            <a:r>
              <a:rPr lang="es-MX" sz="1800" dirty="0"/>
              <a:t>, indica si la transacción fue identificada como fraude o no, al igual que las columnas anteriores con los valores 1 para los casos fraude y 0 para los no fraude.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2323487"/>
            <a:ext cx="7601528" cy="4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BD7A-F245-1EF8-8C76-362314E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una población de 1000000 de transacciones, 87.403 son etiquetadas como casos de fraude. Representan aproximadamente el 9% de las muestras.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Elimina los “puntos” de distinta clase que sean 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 y deja ver mejor el decisión </a:t>
            </a:r>
            <a:r>
              <a:rPr lang="es-ES" b="1" dirty="0" err="1">
                <a:solidFill>
                  <a:schemeClr val="bg1"/>
                </a:solidFill>
              </a:rPr>
              <a:t>boundary</a:t>
            </a:r>
            <a:r>
              <a:rPr lang="es-ES" b="1" dirty="0">
                <a:solidFill>
                  <a:schemeClr val="bg1"/>
                </a:solidFill>
              </a:rPr>
              <a:t> (la zona limítrofe de las clases)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655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4</cp:revision>
  <dcterms:created xsi:type="dcterms:W3CDTF">2022-12-04T21:25:30Z</dcterms:created>
  <dcterms:modified xsi:type="dcterms:W3CDTF">2023-01-11T19:56:06Z</dcterms:modified>
</cp:coreProperties>
</file>