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281" r:id="rId6"/>
    <p:sldId id="283" r:id="rId7"/>
    <p:sldId id="272" r:id="rId8"/>
    <p:sldId id="273" r:id="rId9"/>
    <p:sldId id="274" r:id="rId10"/>
    <p:sldId id="265" r:id="rId11"/>
    <p:sldId id="260" r:id="rId12"/>
    <p:sldId id="262" r:id="rId13"/>
    <p:sldId id="266" r:id="rId14"/>
    <p:sldId id="267" r:id="rId15"/>
    <p:sldId id="268" r:id="rId16"/>
    <p:sldId id="270" r:id="rId17"/>
    <p:sldId id="271" r:id="rId18"/>
    <p:sldId id="257" r:id="rId19"/>
    <p:sldId id="258" r:id="rId20"/>
    <p:sldId id="275" r:id="rId21"/>
    <p:sldId id="276" r:id="rId22"/>
    <p:sldId id="277" r:id="rId23"/>
    <p:sldId id="259" r:id="rId24"/>
    <p:sldId id="278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15FBC-8847-436D-937A-F1311CB2F3D1}" v="10" dt="2022-12-04T20:52:3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5B815FBC-8847-436D-937A-F1311CB2F3D1}"/>
    <pc:docChg chg="undo redo custSel addSld delSld modSld sldOrd">
      <pc:chgData name="Moises Pirela" userId="a07275d2963e6567" providerId="LiveId" clId="{5B815FBC-8847-436D-937A-F1311CB2F3D1}" dt="2022-12-04T21:03:10.436" v="1358" actId="1076"/>
      <pc:docMkLst>
        <pc:docMk/>
      </pc:docMkLst>
      <pc:sldChg chg="modSp mod ord">
        <pc:chgData name="Moises Pirela" userId="a07275d2963e6567" providerId="LiveId" clId="{5B815FBC-8847-436D-937A-F1311CB2F3D1}" dt="2022-12-04T17:32:50.064" v="582" actId="20577"/>
        <pc:sldMkLst>
          <pc:docMk/>
          <pc:sldMk cId="3394526084" sldId="256"/>
        </pc:sldMkLst>
        <pc:spChg chg="mod">
          <ac:chgData name="Moises Pirela" userId="a07275d2963e6567" providerId="LiveId" clId="{5B815FBC-8847-436D-937A-F1311CB2F3D1}" dt="2022-12-04T15:35:38.403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Moises Pirela" userId="a07275d2963e6567" providerId="LiveId" clId="{5B815FBC-8847-436D-937A-F1311CB2F3D1}" dt="2022-12-04T17:32:50.064" v="582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Moises Pirela" userId="a07275d2963e6567" providerId="LiveId" clId="{5B815FBC-8847-436D-937A-F1311CB2F3D1}" dt="2022-12-04T15:35:59.284" v="5" actId="20577"/>
          <ac:spMkLst>
            <pc:docMk/>
            <pc:sldMk cId="3394526084" sldId="256"/>
            <ac:spMk id="4" creationId="{3FEB5AF9-C409-2136-3F63-0FA455E467F7}"/>
          </ac:spMkLst>
        </pc:spChg>
      </pc:sldChg>
      <pc:sldChg chg="delSp mod">
        <pc:chgData name="Moises Pirela" userId="a07275d2963e6567" providerId="LiveId" clId="{5B815FBC-8847-436D-937A-F1311CB2F3D1}" dt="2022-12-04T15:36:05.573" v="6" actId="478"/>
        <pc:sldMkLst>
          <pc:docMk/>
          <pc:sldMk cId="1736751981" sldId="272"/>
        </pc:sldMkLst>
        <pc:picChg chg="del">
          <ac:chgData name="Moises Pirela" userId="a07275d2963e6567" providerId="LiveId" clId="{5B815FBC-8847-436D-937A-F1311CB2F3D1}" dt="2022-12-04T15:36:05.573" v="6" actId="478"/>
          <ac:picMkLst>
            <pc:docMk/>
            <pc:sldMk cId="1736751981" sldId="272"/>
            <ac:picMk id="15" creationId="{320014EC-AA32-469E-9DD6-25F56172A588}"/>
          </ac:picMkLst>
        </pc:picChg>
      </pc:sldChg>
      <pc:sldChg chg="new del">
        <pc:chgData name="Moises Pirela" userId="a07275d2963e6567" providerId="LiveId" clId="{5B815FBC-8847-436D-937A-F1311CB2F3D1}" dt="2022-12-04T15:36:25.284" v="10" actId="2696"/>
        <pc:sldMkLst>
          <pc:docMk/>
          <pc:sldMk cId="187826721" sldId="279"/>
        </pc:sldMkLst>
      </pc:sldChg>
      <pc:sldChg chg="addSp modSp new mod">
        <pc:chgData name="Moises Pirela" userId="a07275d2963e6567" providerId="LiveId" clId="{5B815FBC-8847-436D-937A-F1311CB2F3D1}" dt="2022-12-04T17:32:10.936" v="576" actId="20577"/>
        <pc:sldMkLst>
          <pc:docMk/>
          <pc:sldMk cId="2630255399" sldId="279"/>
        </pc:sldMkLst>
        <pc:spChg chg="mod">
          <ac:chgData name="Moises Pirela" userId="a07275d2963e6567" providerId="LiveId" clId="{5B815FBC-8847-436D-937A-F1311CB2F3D1}" dt="2022-12-04T17:32:10.936" v="576" actId="20577"/>
          <ac:spMkLst>
            <pc:docMk/>
            <pc:sldMk cId="2630255399" sldId="279"/>
            <ac:spMk id="3" creationId="{E2A28F13-EDD0-7E47-9359-735C4EB25235}"/>
          </ac:spMkLst>
        </pc:spChg>
        <pc:spChg chg="add">
          <ac:chgData name="Moises Pirela" userId="a07275d2963e6567" providerId="LiveId" clId="{5B815FBC-8847-436D-937A-F1311CB2F3D1}" dt="2022-12-04T17:31:54.584" v="554" actId="11529"/>
          <ac:spMkLst>
            <pc:docMk/>
            <pc:sldMk cId="2630255399" sldId="279"/>
            <ac:spMk id="4" creationId="{B9B051D8-13B9-9519-DD06-90166B11A962}"/>
          </ac:spMkLst>
        </pc:spChg>
        <pc:spChg chg="add mod">
          <ac:chgData name="Moises Pirela" userId="a07275d2963e6567" providerId="LiveId" clId="{5B815FBC-8847-436D-937A-F1311CB2F3D1}" dt="2022-12-04T17:32:06.445" v="564" actId="1076"/>
          <ac:spMkLst>
            <pc:docMk/>
            <pc:sldMk cId="2630255399" sldId="279"/>
            <ac:spMk id="5" creationId="{B4078752-C8AB-D2FC-38B7-6B0A3E186E39}"/>
          </ac:spMkLst>
        </pc:spChg>
      </pc:sldChg>
      <pc:sldChg chg="addSp modSp new mod">
        <pc:chgData name="Moises Pirela" userId="a07275d2963e6567" providerId="LiveId" clId="{5B815FBC-8847-436D-937A-F1311CB2F3D1}" dt="2022-12-04T20:23:38.193" v="921" actId="20577"/>
        <pc:sldMkLst>
          <pc:docMk/>
          <pc:sldMk cId="254068702" sldId="280"/>
        </pc:sldMkLst>
        <pc:spChg chg="mod">
          <ac:chgData name="Moises Pirela" userId="a07275d2963e6567" providerId="LiveId" clId="{5B815FBC-8847-436D-937A-F1311CB2F3D1}" dt="2022-12-04T20:21:10.868" v="889"/>
          <ac:spMkLst>
            <pc:docMk/>
            <pc:sldMk cId="254068702" sldId="280"/>
            <ac:spMk id="2" creationId="{243A515E-F528-1030-0E4C-CE731BA5CEE4}"/>
          </ac:spMkLst>
        </pc:spChg>
        <pc:spChg chg="mod">
          <ac:chgData name="Moises Pirela" userId="a07275d2963e6567" providerId="LiveId" clId="{5B815FBC-8847-436D-937A-F1311CB2F3D1}" dt="2022-12-04T20:23:38.193" v="921" actId="20577"/>
          <ac:spMkLst>
            <pc:docMk/>
            <pc:sldMk cId="254068702" sldId="280"/>
            <ac:spMk id="3" creationId="{E4E990B1-AA21-D039-9167-469E7FA16FD4}"/>
          </ac:spMkLst>
        </pc:spChg>
        <pc:spChg chg="add mod">
          <ac:chgData name="Moises Pirela" userId="a07275d2963e6567" providerId="LiveId" clId="{5B815FBC-8847-436D-937A-F1311CB2F3D1}" dt="2022-12-04T20:23:26.080" v="918" actId="1076"/>
          <ac:spMkLst>
            <pc:docMk/>
            <pc:sldMk cId="254068702" sldId="280"/>
            <ac:spMk id="5" creationId="{635C44BC-618B-9B47-8C1C-AE0EEAEECAE4}"/>
          </ac:spMkLst>
        </pc:spChg>
      </pc:sldChg>
      <pc:sldChg chg="addSp delSp modSp add mod">
        <pc:chgData name="Moises Pirela" userId="a07275d2963e6567" providerId="LiveId" clId="{5B815FBC-8847-436D-937A-F1311CB2F3D1}" dt="2022-12-04T21:03:10.436" v="1358" actId="1076"/>
        <pc:sldMkLst>
          <pc:docMk/>
          <pc:sldMk cId="2986868158" sldId="281"/>
        </pc:sldMkLst>
        <pc:spChg chg="mod">
          <ac:chgData name="Moises Pirela" userId="a07275d2963e6567" providerId="LiveId" clId="{5B815FBC-8847-436D-937A-F1311CB2F3D1}" dt="2022-12-04T20:50:05.753" v="1303" actId="1076"/>
          <ac:spMkLst>
            <pc:docMk/>
            <pc:sldMk cId="2986868158" sldId="281"/>
            <ac:spMk id="3" creationId="{E4E990B1-AA21-D039-9167-469E7FA16FD4}"/>
          </ac:spMkLst>
        </pc:spChg>
        <pc:spChg chg="add del mod">
          <ac:chgData name="Moises Pirela" userId="a07275d2963e6567" providerId="LiveId" clId="{5B815FBC-8847-436D-937A-F1311CB2F3D1}" dt="2022-12-04T20:50:16.073" v="1305" actId="12"/>
          <ac:spMkLst>
            <pc:docMk/>
            <pc:sldMk cId="2986868158" sldId="281"/>
            <ac:spMk id="4" creationId="{C617C21E-1971-FDDB-2E46-61CD268D9E52}"/>
          </ac:spMkLst>
        </pc:spChg>
        <pc:spChg chg="del">
          <ac:chgData name="Moises Pirela" userId="a07275d2963e6567" providerId="LiveId" clId="{5B815FBC-8847-436D-937A-F1311CB2F3D1}" dt="2022-12-04T20:42:38.563" v="1141" actId="478"/>
          <ac:spMkLst>
            <pc:docMk/>
            <pc:sldMk cId="2986868158" sldId="281"/>
            <ac:spMk id="5" creationId="{635C44BC-618B-9B47-8C1C-AE0EEAEECAE4}"/>
          </ac:spMkLst>
        </pc:spChg>
        <pc:spChg chg="add del mod">
          <ac:chgData name="Moises Pirela" userId="a07275d2963e6567" providerId="LiveId" clId="{5B815FBC-8847-436D-937A-F1311CB2F3D1}" dt="2022-12-04T20:42:43.616" v="1144" actId="478"/>
          <ac:spMkLst>
            <pc:docMk/>
            <pc:sldMk cId="2986868158" sldId="281"/>
            <ac:spMk id="6" creationId="{33D8233A-F516-2FEA-5459-9AF1634D1953}"/>
          </ac:spMkLst>
        </pc:spChg>
        <pc:spChg chg="add del mod">
          <ac:chgData name="Moises Pirela" userId="a07275d2963e6567" providerId="LiveId" clId="{5B815FBC-8847-436D-937A-F1311CB2F3D1}" dt="2022-12-04T20:47:03.722" v="1265" actId="478"/>
          <ac:spMkLst>
            <pc:docMk/>
            <pc:sldMk cId="2986868158" sldId="281"/>
            <ac:spMk id="12" creationId="{414AE5CD-6940-44B3-44EC-9424CF641B94}"/>
          </ac:spMkLst>
        </pc:spChg>
        <pc:spChg chg="add mod">
          <ac:chgData name="Moises Pirela" userId="a07275d2963e6567" providerId="LiveId" clId="{5B815FBC-8847-436D-937A-F1311CB2F3D1}" dt="2022-12-04T20:51:12.043" v="1306" actId="1076"/>
          <ac:spMkLst>
            <pc:docMk/>
            <pc:sldMk cId="2986868158" sldId="281"/>
            <ac:spMk id="13" creationId="{DF537DED-16C5-B6B7-1CAA-786C8FE911EF}"/>
          </ac:spMkLst>
        </pc:spChg>
        <pc:spChg chg="add mod">
          <ac:chgData name="Moises Pirela" userId="a07275d2963e6567" providerId="LiveId" clId="{5B815FBC-8847-436D-937A-F1311CB2F3D1}" dt="2022-12-04T20:50:13.335" v="1304" actId="1076"/>
          <ac:spMkLst>
            <pc:docMk/>
            <pc:sldMk cId="2986868158" sldId="281"/>
            <ac:spMk id="14" creationId="{0E9E6AC6-49B5-AF1B-E135-6D62079A8641}"/>
          </ac:spMkLst>
        </pc:spChg>
        <pc:spChg chg="add del mod">
          <ac:chgData name="Moises Pirela" userId="a07275d2963e6567" providerId="LiveId" clId="{5B815FBC-8847-436D-937A-F1311CB2F3D1}" dt="2022-12-04T21:00:20.532" v="1337" actId="478"/>
          <ac:spMkLst>
            <pc:docMk/>
            <pc:sldMk cId="2986868158" sldId="281"/>
            <ac:spMk id="19" creationId="{0ABF42F4-1B2C-04A1-D43D-33C28C3AF4F4}"/>
          </ac:spMkLst>
        </pc:spChg>
        <pc:picChg chg="add del mod">
          <ac:chgData name="Moises Pirela" userId="a07275d2963e6567" providerId="LiveId" clId="{5B815FBC-8847-436D-937A-F1311CB2F3D1}" dt="2022-12-04T20:51:55.609" v="1314" actId="478"/>
          <ac:picMkLst>
            <pc:docMk/>
            <pc:sldMk cId="2986868158" sldId="281"/>
            <ac:picMk id="16" creationId="{18F1803E-62C7-3BEC-742D-6FCA85EEA9BC}"/>
          </ac:picMkLst>
        </pc:picChg>
        <pc:picChg chg="add del mod modCrop">
          <ac:chgData name="Moises Pirela" userId="a07275d2963e6567" providerId="LiveId" clId="{5B815FBC-8847-436D-937A-F1311CB2F3D1}" dt="2022-12-04T21:00:18.414" v="1336" actId="478"/>
          <ac:picMkLst>
            <pc:docMk/>
            <pc:sldMk cId="2986868158" sldId="281"/>
            <ac:picMk id="18" creationId="{DEEA7286-73AD-2F1A-F19B-0C02FAA75FED}"/>
          </ac:picMkLst>
        </pc:picChg>
        <pc:picChg chg="add mod modCrop">
          <ac:chgData name="Moises Pirela" userId="a07275d2963e6567" providerId="LiveId" clId="{5B815FBC-8847-436D-937A-F1311CB2F3D1}" dt="2022-12-04T21:03:10.436" v="1358" actId="1076"/>
          <ac:picMkLst>
            <pc:docMk/>
            <pc:sldMk cId="2986868158" sldId="281"/>
            <ac:picMk id="21" creationId="{B2AAA305-C009-1C98-4909-AB75BA2BDC45}"/>
          </ac:picMkLst>
        </pc:picChg>
        <pc:cxnChg chg="add del mod">
          <ac:chgData name="Moises Pirela" userId="a07275d2963e6567" providerId="LiveId" clId="{5B815FBC-8847-436D-937A-F1311CB2F3D1}" dt="2022-12-04T20:42:41.104" v="1142" actId="478"/>
          <ac:cxnSpMkLst>
            <pc:docMk/>
            <pc:sldMk cId="2986868158" sldId="281"/>
            <ac:cxnSpMk id="8" creationId="{CE242A0D-F1BD-86CF-C80D-BF6CB88EDC88}"/>
          </ac:cxnSpMkLst>
        </pc:cxnChg>
        <pc:cxnChg chg="add del mod">
          <ac:chgData name="Moises Pirela" userId="a07275d2963e6567" providerId="LiveId" clId="{5B815FBC-8847-436D-937A-F1311CB2F3D1}" dt="2022-12-04T20:42:42.137" v="1143" actId="478"/>
          <ac:cxnSpMkLst>
            <pc:docMk/>
            <pc:sldMk cId="2986868158" sldId="281"/>
            <ac:cxnSpMk id="9" creationId="{FB80DBB5-E12F-694D-7E98-78E6E6CEE78D}"/>
          </ac:cxnSpMkLst>
        </pc:cxnChg>
      </pc:sldChg>
      <pc:sldChg chg="modSp add mod ord">
        <pc:chgData name="Moises Pirela" userId="a07275d2963e6567" providerId="LiveId" clId="{5B815FBC-8847-436D-937A-F1311CB2F3D1}" dt="2022-12-04T20:37:04.857" v="1140"/>
        <pc:sldMkLst>
          <pc:docMk/>
          <pc:sldMk cId="2927597928" sldId="282"/>
        </pc:sldMkLst>
        <pc:spChg chg="mod">
          <ac:chgData name="Moises Pirela" userId="a07275d2963e6567" providerId="LiveId" clId="{5B815FBC-8847-436D-937A-F1311CB2F3D1}" dt="2022-12-04T20:36:49.516" v="1136" actId="20577"/>
          <ac:spMkLst>
            <pc:docMk/>
            <pc:sldMk cId="2927597928" sldId="282"/>
            <ac:spMk id="3" creationId="{E4E990B1-AA21-D039-9167-469E7FA16FD4}"/>
          </ac:spMkLst>
        </pc:spChg>
        <pc:spChg chg="mod">
          <ac:chgData name="Moises Pirela" userId="a07275d2963e6567" providerId="LiveId" clId="{5B815FBC-8847-436D-937A-F1311CB2F3D1}" dt="2022-12-04T20:32:07.508" v="1135" actId="1076"/>
          <ac:spMkLst>
            <pc:docMk/>
            <pc:sldMk cId="2927597928" sldId="282"/>
            <ac:spMk id="4" creationId="{C617C21E-1971-FDDB-2E46-61CD268D9E52}"/>
          </ac:spMkLst>
        </pc:spChg>
        <pc:spChg chg="mod">
          <ac:chgData name="Moises Pirela" userId="a07275d2963e6567" providerId="LiveId" clId="{5B815FBC-8847-436D-937A-F1311CB2F3D1}" dt="2022-12-04T20:32:07.508" v="1135" actId="1076"/>
          <ac:spMkLst>
            <pc:docMk/>
            <pc:sldMk cId="2927597928" sldId="282"/>
            <ac:spMk id="6" creationId="{33D8233A-F516-2FEA-5459-9AF1634D1953}"/>
          </ac:spMkLst>
        </pc:spChg>
        <pc:cxnChg chg="mod">
          <ac:chgData name="Moises Pirela" userId="a07275d2963e6567" providerId="LiveId" clId="{5B815FBC-8847-436D-937A-F1311CB2F3D1}" dt="2022-12-04T20:32:07.508" v="1135" actId="1076"/>
          <ac:cxnSpMkLst>
            <pc:docMk/>
            <pc:sldMk cId="2927597928" sldId="282"/>
            <ac:cxnSpMk id="9" creationId="{FB80DBB5-E12F-694D-7E98-78E6E6CEE78D}"/>
          </ac:cxnSpMkLst>
        </pc:cxnChg>
      </pc:sldChg>
      <pc:sldChg chg="addSp delSp modSp add mod">
        <pc:chgData name="Moises Pirela" userId="a07275d2963e6567" providerId="LiveId" clId="{5B815FBC-8847-436D-937A-F1311CB2F3D1}" dt="2022-12-04T21:00:15.301" v="1335" actId="478"/>
        <pc:sldMkLst>
          <pc:docMk/>
          <pc:sldMk cId="552311325" sldId="283"/>
        </pc:sldMkLst>
        <pc:picChg chg="add del mod modCrop">
          <ac:chgData name="Moises Pirela" userId="a07275d2963e6567" providerId="LiveId" clId="{5B815FBC-8847-436D-937A-F1311CB2F3D1}" dt="2022-12-04T21:00:15.301" v="1335" actId="478"/>
          <ac:picMkLst>
            <pc:docMk/>
            <pc:sldMk cId="552311325" sldId="283"/>
            <ac:picMk id="6" creationId="{232ECBDF-D6FA-D593-5129-495D16DA876D}"/>
          </ac:picMkLst>
        </pc:picChg>
        <pc:picChg chg="del">
          <ac:chgData name="Moises Pirela" userId="a07275d2963e6567" providerId="LiveId" clId="{5B815FBC-8847-436D-937A-F1311CB2F3D1}" dt="2022-12-04T20:52:40.463" v="1323" actId="478"/>
          <ac:picMkLst>
            <pc:docMk/>
            <pc:sldMk cId="552311325" sldId="283"/>
            <ac:picMk id="18" creationId="{DEEA7286-73AD-2F1A-F19B-0C02FAA75FE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TP2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Muñoz, Carlos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2022-12-04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BB987-4547-4C61-28E7-96A5875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28F13-EDD0-7E47-9359-735C4EB2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Estructura del </a:t>
            </a:r>
            <a:r>
              <a:rPr lang="es-AR" dirty="0" err="1"/>
              <a:t>DataFrame</a:t>
            </a:r>
            <a:r>
              <a:rPr lang="es-AR" dirty="0"/>
              <a:t>. William</a:t>
            </a:r>
          </a:p>
          <a:p>
            <a:endParaRPr lang="es-AR" dirty="0"/>
          </a:p>
          <a:p>
            <a:r>
              <a:rPr lang="es-AR" dirty="0"/>
              <a:t>Regresión Lineal. (Con datos de Capital Federal) Moises</a:t>
            </a:r>
          </a:p>
          <a:p>
            <a:pPr lvl="1"/>
            <a:r>
              <a:rPr lang="es-AR" dirty="0"/>
              <a:t>OLS. Para todas la propiedades. </a:t>
            </a:r>
          </a:p>
          <a:p>
            <a:pPr lvl="1"/>
            <a:r>
              <a:rPr lang="es-AR" dirty="0"/>
              <a:t>OLS. Por tipo de propiedad. ¿Cómo evoluciona el R2 por cada ejecución? Prueba con datos de test.</a:t>
            </a:r>
          </a:p>
          <a:p>
            <a:pPr lvl="3"/>
            <a:r>
              <a:rPr lang="es-AR" dirty="0"/>
              <a:t>PH</a:t>
            </a:r>
          </a:p>
          <a:p>
            <a:pPr lvl="3"/>
            <a:r>
              <a:rPr lang="es-AR" dirty="0"/>
              <a:t>House</a:t>
            </a:r>
          </a:p>
          <a:p>
            <a:pPr lvl="3"/>
            <a:r>
              <a:rPr lang="es-AR" dirty="0" err="1"/>
              <a:t>Apartment</a:t>
            </a:r>
            <a:endParaRPr lang="es-AR" dirty="0"/>
          </a:p>
          <a:p>
            <a:pPr lvl="3"/>
            <a:r>
              <a:rPr lang="es-AR" dirty="0"/>
              <a:t>Store.</a:t>
            </a:r>
          </a:p>
          <a:p>
            <a:pPr marL="285750" lvl="3" indent="-285750"/>
            <a:r>
              <a:rPr lang="es-AR" sz="2800" dirty="0"/>
              <a:t>Regularización. Buscó mejorar el R2 de store que fue el menor valor que obtuvo. Carlos</a:t>
            </a:r>
          </a:p>
          <a:p>
            <a:pPr marL="742950" lvl="4" indent="-285750"/>
            <a:r>
              <a:rPr lang="es-AR" sz="2400" dirty="0"/>
              <a:t>Ridge.</a:t>
            </a:r>
          </a:p>
          <a:p>
            <a:pPr marL="742950" lvl="4" indent="-285750"/>
            <a:r>
              <a:rPr lang="es-AR" sz="2400" dirty="0"/>
              <a:t>Lasso.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B9B051D8-13B9-9519-DD06-90166B11A962}"/>
              </a:ext>
            </a:extLst>
          </p:cNvPr>
          <p:cNvSpPr/>
          <p:nvPr/>
        </p:nvSpPr>
        <p:spPr>
          <a:xfrm>
            <a:off x="4046706" y="3813243"/>
            <a:ext cx="33074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078752-C8AB-D2FC-38B7-6B0A3E186E39}"/>
              </a:ext>
            </a:extLst>
          </p:cNvPr>
          <p:cNvSpPr txBox="1"/>
          <p:nvPr/>
        </p:nvSpPr>
        <p:spPr>
          <a:xfrm>
            <a:off x="4513635" y="4057219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Santiago</a:t>
            </a:r>
          </a:p>
        </p:txBody>
      </p:sp>
    </p:spTree>
    <p:extLst>
      <p:ext uri="{BB962C8B-B14F-4D97-AF65-F5344CB8AC3E}">
        <p14:creationId xmlns:p14="http://schemas.microsoft.com/office/powerpoint/2010/main" val="263025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A4CE8-72AF-7946-EA0D-9DFA0DA29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t="1666" r="10077" b="4414"/>
          <a:stretch/>
        </p:blipFill>
        <p:spPr>
          <a:xfrm>
            <a:off x="6194612" y="632027"/>
            <a:ext cx="5468470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85" y="2898522"/>
            <a:ext cx="10807430" cy="27529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Hipótesis nula (H0): No existe asociación entre el tipo de propiedad y el valor aproximado de la propiedad en USD (considerando los factores de confusión elegidos).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Hipótesis Alternativa (H1): Existe asociación entre el tipo de propiedad y el valor aproximado de la propiedad en USD.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</p:spTree>
    <p:extLst>
      <p:ext uri="{BB962C8B-B14F-4D97-AF65-F5344CB8AC3E}">
        <p14:creationId xmlns:p14="http://schemas.microsoft.com/office/powerpoint/2010/main" val="2540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6798"/>
            <a:ext cx="2994903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5C44BC-618B-9B47-8C1C-AE0EEAEECAE4}"/>
              </a:ext>
            </a:extLst>
          </p:cNvPr>
          <p:cNvSpPr txBox="1"/>
          <p:nvPr/>
        </p:nvSpPr>
        <p:spPr>
          <a:xfrm>
            <a:off x="3048811" y="1447657"/>
            <a:ext cx="6094378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Capital Federal (Barrios)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8207687" y="4214879"/>
            <a:ext cx="2190344" cy="275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PH</a:t>
            </a:r>
          </a:p>
          <a:p>
            <a:pPr algn="ctr"/>
            <a:r>
              <a:rPr lang="es-ES" dirty="0"/>
              <a:t>House</a:t>
            </a:r>
          </a:p>
          <a:p>
            <a:pPr algn="ctr"/>
            <a:r>
              <a:rPr lang="es-ES" dirty="0" err="1"/>
              <a:t>Apartment</a:t>
            </a:r>
            <a:endParaRPr lang="es-ES" dirty="0"/>
          </a:p>
          <a:p>
            <a:pPr algn="ctr"/>
            <a:r>
              <a:rPr lang="es-ES" dirty="0"/>
              <a:t>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D8233A-F516-2FEA-5459-9AF1634D1953}"/>
              </a:ext>
            </a:extLst>
          </p:cNvPr>
          <p:cNvSpPr txBox="1"/>
          <p:nvPr/>
        </p:nvSpPr>
        <p:spPr>
          <a:xfrm>
            <a:off x="7349626" y="3456798"/>
            <a:ext cx="4276117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Tipo de Propiedad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E242A0D-F1BD-86CF-C80D-BF6CB88EDC88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335652" y="1970877"/>
            <a:ext cx="3760348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80DBB5-E12F-694D-7E98-78E6E6CEE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1970877"/>
            <a:ext cx="3391685" cy="1485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9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325563"/>
            <a:ext cx="7175090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-215890" y="3736399"/>
            <a:ext cx="2086687" cy="6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Features</a:t>
            </a:r>
            <a:endParaRPr lang="es-ES" sz="24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F537DED-16C5-B6B7-1CAA-786C8FE911EF}"/>
              </a:ext>
            </a:extLst>
          </p:cNvPr>
          <p:cNvSpPr txBox="1">
            <a:spLocks/>
          </p:cNvSpPr>
          <p:nvPr/>
        </p:nvSpPr>
        <p:spPr>
          <a:xfrm>
            <a:off x="1285674" y="3121601"/>
            <a:ext cx="3846661" cy="19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Superficie.</a:t>
            </a:r>
          </a:p>
          <a:p>
            <a:pPr algn="ctr"/>
            <a:r>
              <a:rPr lang="es-ES" sz="2400" dirty="0"/>
              <a:t>Tipo de propiedad.</a:t>
            </a:r>
          </a:p>
          <a:p>
            <a:pPr algn="ctr"/>
            <a:r>
              <a:rPr lang="es-ES" sz="2400" dirty="0"/>
              <a:t># de ambientes.</a:t>
            </a:r>
          </a:p>
          <a:p>
            <a:pPr algn="ctr"/>
            <a:r>
              <a:rPr lang="es-ES" sz="2400" dirty="0"/>
              <a:t>Barrio.</a:t>
            </a:r>
          </a:p>
          <a:p>
            <a:pPr algn="ctr"/>
            <a:endParaRPr lang="es-ES" sz="24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0E9E6AC6-49B5-AF1B-E135-6D62079A8641}"/>
              </a:ext>
            </a:extLst>
          </p:cNvPr>
          <p:cNvSpPr/>
          <p:nvPr/>
        </p:nvSpPr>
        <p:spPr>
          <a:xfrm>
            <a:off x="1561084" y="2995891"/>
            <a:ext cx="395538" cy="1961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2AAA305-C009-1C98-4909-AB75BA2BD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" t="2485" r="1853" b="3112"/>
          <a:stretch/>
        </p:blipFill>
        <p:spPr>
          <a:xfrm>
            <a:off x="6331974" y="2827660"/>
            <a:ext cx="4888412" cy="2298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86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515E-F528-1030-0E4C-CE731BA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AR" dirty="0"/>
              <a:t>Regresión Lineal</a:t>
            </a:r>
            <a:br>
              <a:rPr lang="es-AR" dirty="0"/>
            </a:br>
            <a:r>
              <a:rPr lang="es-AR" dirty="0" err="1"/>
              <a:t>Ordinary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(OLS)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990B1-AA21-D039-9167-469E7FA1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325563"/>
            <a:ext cx="7175090" cy="132556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Sin discretización por tipo de propiedad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17C21E-1971-FDDB-2E46-61CD268D9E52}"/>
              </a:ext>
            </a:extLst>
          </p:cNvPr>
          <p:cNvSpPr txBox="1">
            <a:spLocks/>
          </p:cNvSpPr>
          <p:nvPr/>
        </p:nvSpPr>
        <p:spPr>
          <a:xfrm>
            <a:off x="-215890" y="3736399"/>
            <a:ext cx="2086687" cy="62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Features</a:t>
            </a:r>
            <a:endParaRPr lang="es-ES" sz="24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F537DED-16C5-B6B7-1CAA-786C8FE911EF}"/>
              </a:ext>
            </a:extLst>
          </p:cNvPr>
          <p:cNvSpPr txBox="1">
            <a:spLocks/>
          </p:cNvSpPr>
          <p:nvPr/>
        </p:nvSpPr>
        <p:spPr>
          <a:xfrm>
            <a:off x="1285674" y="3121601"/>
            <a:ext cx="3846661" cy="196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Superficie.</a:t>
            </a:r>
          </a:p>
          <a:p>
            <a:pPr algn="ctr"/>
            <a:r>
              <a:rPr lang="es-ES" sz="2400" dirty="0"/>
              <a:t>Tipo de propiedad.</a:t>
            </a:r>
          </a:p>
          <a:p>
            <a:pPr algn="ctr"/>
            <a:r>
              <a:rPr lang="es-ES" sz="2400" dirty="0"/>
              <a:t># de ambientes.</a:t>
            </a:r>
          </a:p>
          <a:p>
            <a:pPr algn="ctr"/>
            <a:r>
              <a:rPr lang="es-ES" sz="2400" dirty="0"/>
              <a:t>Barrio.</a:t>
            </a:r>
          </a:p>
          <a:p>
            <a:pPr algn="ctr"/>
            <a:endParaRPr lang="es-ES" sz="2400" dirty="0"/>
          </a:p>
          <a:p>
            <a:pPr marL="0" indent="0" algn="ctr">
              <a:buNone/>
            </a:pPr>
            <a:endParaRPr lang="es-ES" sz="24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0E9E6AC6-49B5-AF1B-E135-6D62079A8641}"/>
              </a:ext>
            </a:extLst>
          </p:cNvPr>
          <p:cNvSpPr/>
          <p:nvPr/>
        </p:nvSpPr>
        <p:spPr>
          <a:xfrm>
            <a:off x="1561084" y="2995891"/>
            <a:ext cx="395538" cy="196159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3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645</Words>
  <Application>Microsoft Office PowerPoint</Application>
  <PresentationFormat>Panorámica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Helvetica Neue</vt:lpstr>
      <vt:lpstr>Tema de Office</vt:lpstr>
      <vt:lpstr>TP2 GRUPO 12</vt:lpstr>
      <vt:lpstr>Presentación de PowerPoint</vt:lpstr>
      <vt:lpstr>Regresión Lineal Ordinary Least Squares (OLS) </vt:lpstr>
      <vt:lpstr>Regresión Lineal Ordinary Least Squares (OLS) </vt:lpstr>
      <vt:lpstr>Regresión Lineal Ordinary Least Squares (OLS) </vt:lpstr>
      <vt:lpstr>Regresión Lineal Ordinary Least Squares (OLS) 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3</cp:revision>
  <dcterms:created xsi:type="dcterms:W3CDTF">2022-11-02T00:06:28Z</dcterms:created>
  <dcterms:modified xsi:type="dcterms:W3CDTF">2022-12-04T21:03:18Z</dcterms:modified>
</cp:coreProperties>
</file>