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86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BADF-7DF0-B241-AB8A-FCC3DB138BC8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7CEF-F7CA-CA4F-9862-E8E7C1CC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763" y="385380"/>
            <a:ext cx="7312134" cy="5946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724" y="637480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assets.maracoos.org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208" y="16048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popular </a:t>
            </a:r>
            <a:r>
              <a:rPr lang="en-US" dirty="0" err="1" smtClean="0"/>
              <a:t>gui</a:t>
            </a:r>
            <a:r>
              <a:rPr lang="en-US" dirty="0" smtClean="0"/>
              <a:t>, used by ocean types as part of the Mid-Atlantic IOOS community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9793" y="6419334"/>
            <a:ext cx="31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turn on and turn off layers. 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577724" y="6041980"/>
            <a:ext cx="595586" cy="33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88291" y="6210199"/>
            <a:ext cx="165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series of a </a:t>
            </a:r>
          </a:p>
          <a:p>
            <a:r>
              <a:rPr lang="en-US" dirty="0" smtClean="0"/>
              <a:t>Selected </a:t>
            </a:r>
            <a:r>
              <a:rPr lang="en-US" dirty="0" err="1" smtClean="0"/>
              <a:t>assett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8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270" y="407908"/>
            <a:ext cx="636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the OOI Education Team’s dual time series visualization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1576387"/>
            <a:ext cx="9153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5173" y="270046"/>
            <a:ext cx="103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X-Y plots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424" y="1095143"/>
            <a:ext cx="4461094" cy="3342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7626" y="840827"/>
            <a:ext cx="254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profiles are critical</a:t>
            </a:r>
            <a:endParaRPr lang="en-US" dirty="0"/>
          </a:p>
        </p:txBody>
      </p:sp>
      <p:pic>
        <p:nvPicPr>
          <p:cNvPr id="9" name="Picture 8" descr="KOPRI_TS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2131" y="1095143"/>
            <a:ext cx="3204972" cy="32019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82131" y="823309"/>
            <a:ext cx="285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&amp; salinity plots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8276" y="4323343"/>
            <a:ext cx="277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Highlighting a specific section (red </a:t>
            </a:r>
            <a:r>
              <a:rPr lang="en-US" dirty="0" err="1" smtClean="0"/>
              <a:t>vs</a:t>
            </a:r>
            <a:r>
              <a:rPr lang="en-US" dirty="0" smtClean="0"/>
              <a:t> blue)</a:t>
            </a:r>
          </a:p>
          <a:p>
            <a:r>
              <a:rPr lang="en-US" dirty="0" smtClean="0"/>
              <a:t>Probably not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8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2966" y="499241"/>
            <a:ext cx="520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measurements from different systems in the </a:t>
            </a:r>
          </a:p>
          <a:p>
            <a:r>
              <a:rPr lang="en-US" dirty="0" smtClean="0"/>
              <a:t>Same general area.</a:t>
            </a:r>
            <a:endParaRPr lang="en-US" dirty="0"/>
          </a:p>
        </p:txBody>
      </p:sp>
      <p:pic>
        <p:nvPicPr>
          <p:cNvPr id="6" name="Picture 5" descr="image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797" y="1399189"/>
            <a:ext cx="5286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0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79517"/>
            <a:ext cx="9144000" cy="578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4897" y="24524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Plotting different parameters on a 2D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6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6070" y="271517"/>
            <a:ext cx="458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 of what “users” will want to visualize</a:t>
            </a:r>
            <a:endParaRPr lang="en-US" dirty="0"/>
          </a:p>
        </p:txBody>
      </p:sp>
      <p:pic>
        <p:nvPicPr>
          <p:cNvPr id="5" name="Picture 4" descr="RU25D_4panel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2865" y="1033518"/>
            <a:ext cx="6057282" cy="18743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411310" y="2640726"/>
            <a:ext cx="840828" cy="289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21831" y="2907863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X-axis could be time, location (</a:t>
            </a:r>
            <a:r>
              <a:rPr lang="en-US" dirty="0" err="1" smtClean="0"/>
              <a:t>lat</a:t>
            </a:r>
            <a:r>
              <a:rPr lang="en-US" dirty="0" smtClean="0"/>
              <a:t> or long) depending on the question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2483" y="71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X-Y-Z plots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2865" y="3547243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-examples can be found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07831" y="34299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marine.rutgers.edu</a:t>
            </a:r>
            <a:r>
              <a:rPr lang="en-US" dirty="0" smtClean="0"/>
              <a:t>/cool/</a:t>
            </a:r>
            <a:r>
              <a:rPr lang="en-US" dirty="0" err="1" smtClean="0"/>
              <a:t>auvs</a:t>
            </a:r>
            <a:r>
              <a:rPr lang="en-US" dirty="0" smtClean="0"/>
              <a:t>/</a:t>
            </a:r>
            <a:r>
              <a:rPr lang="en-US" dirty="0" err="1" smtClean="0"/>
              <a:t>index.php?did</a:t>
            </a:r>
            <a:r>
              <a:rPr lang="en-US" dirty="0" smtClean="0"/>
              <a:t>=419&amp;view=imagery</a:t>
            </a:r>
            <a:endParaRPr lang="en-US" dirty="0"/>
          </a:p>
        </p:txBody>
      </p:sp>
      <p:pic>
        <p:nvPicPr>
          <p:cNvPr id="12" name="Picture 11" descr="RU25D_TSCHL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448" y="4131019"/>
            <a:ext cx="2277241" cy="27269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2689" y="4979109"/>
            <a:ext cx="593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type of an X-Y-Z, temperature-salinity and another variable measured with another sensor on the same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 S O2 NO3 Chl BB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19" y="0"/>
            <a:ext cx="795049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828" y="6043449"/>
            <a:ext cx="290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panels and location,</a:t>
            </a:r>
          </a:p>
          <a:p>
            <a:r>
              <a:rPr lang="en-US" dirty="0" smtClean="0"/>
              <a:t>Data from a profiling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3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885825"/>
            <a:ext cx="9134475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7270" y="407908"/>
            <a:ext cx="663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the OOI Education Team’s simple time series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1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270" y="407908"/>
            <a:ext cx="614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the OOI Education Team’s Glider profiler explorer.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890"/>
            <a:ext cx="9172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9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223242"/>
            <a:ext cx="861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the OOI Education Team’s simple time series visualization with interactive map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612"/>
            <a:ext cx="9144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4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179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Rutgers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Schofield</dc:creator>
  <cp:lastModifiedBy>crowley</cp:lastModifiedBy>
  <cp:revision>6</cp:revision>
  <dcterms:created xsi:type="dcterms:W3CDTF">2014-07-18T18:18:30Z</dcterms:created>
  <dcterms:modified xsi:type="dcterms:W3CDTF">2014-07-29T23:45:04Z</dcterms:modified>
</cp:coreProperties>
</file>