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869" r:id="rId8"/>
    <p:sldId id="870" r:id="rId9"/>
    <p:sldId id="882" r:id="rId10"/>
    <p:sldId id="883" r:id="rId11"/>
    <p:sldId id="886" r:id="rId12"/>
    <p:sldId id="887" r:id="rId13"/>
    <p:sldId id="871" r:id="rId14"/>
    <p:sldId id="818" r:id="rId15"/>
    <p:sldId id="865" r:id="rId16"/>
    <p:sldId id="88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35:58.3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853.8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41.18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44.4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48.55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54.09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14.xml><?xml version="1.0" encoding="utf-8"?>
<inkml:ink xmlns:inkml="http://www.w3.org/2003/InkML">
  <inkml:definitions/>
</inkml:ink>
</file>

<file path=ppt/ink/ink15.xml><?xml version="1.0" encoding="utf-8"?>
<inkml:ink xmlns:inkml="http://www.w3.org/2003/InkML">
  <inkml:definitions/>
</inkml:ink>
</file>

<file path=ppt/ink/ink16.xml><?xml version="1.0" encoding="utf-8"?>
<inkml:ink xmlns:inkml="http://www.w3.org/2003/InkML">
  <inkml:definitions/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31T09:21:53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2225 3392,'0'-6'533,"0"-3"118,0 4-379,0 2-51,-1-1-27,0 2-147,0 1-40,-6-4 595,4 3-242,1-1-39,1-1-140,0-2-34,1-7 525,0 10-480,0 3 32,0-3 133,0-8-185,0-6 3,-2 12-90,0 4-79,1-1 0,0 1 1,0-1-1,-1 1 0,1-1 0,0 1 0,1-1 0,-1 1 0,0-1 1,0 0-1,1 1 0,-1-1 0,1 0 0,-1 0 0,1 0 1,0 1-1,0-1 0,0 0 0,0 0 0,0 0 0,0 0 0,0 1 1,0-1-1,1 0 0,-1 0 0,2-1-6,9-11 165,-9 10-46,-1 1-51,-1-7-4,-1 8-21,2-23 195,-1-10 133,-3 12-191,-2 1-41,1 3-51,2 5-48,0 0 0,1 1 0,1-2-40,0-63 117,0-30-69,-2 78-36,0 0 0,-3-9-12,0 6 3,-1-34-30,-5 1-90,6 2 31,-6 9 1,5-6-11,-5 8-80,7 27 106,2 8-5,-2 1 1,1-1 0,-3-2 74,1 4-67,1-1 1,-1-10 66,3 12-32,-1 0 0,-1 1 0,0-1-1,-2-2 33,-7-30-11,10 34 26,0 1 0,0 0-1,-2 0 1,-2-5-15,-2-5 25,8 17-24,-1 0 1,0 0 0,0 0-1,-1 0 1,0 1 0,1-1-1,-1 1 1,-3-3-2,4 5-23,-1-1 0,1 0 1,0 0-1,0 0 0,1 0 0,-2-3 23,-2-2-56,0-1-36,-6-3-119,0 1-88,9 9 134,1-1 37,0-1-38,2-4-68,-1 8 180,0-3-190,0 3 8,0 0-26,0 0-446,0 0 179,0 0 300,0 0-64,0 0-80,0 0-70,0 0-156,0 0-375</inkml:trace>
  <inkml:trace contextRef="#ctx0" brushRef="#br0" timeOffset="1635.47">201 2209 2560,'-4'0'225,"1"0"-42,0 0-5,2 0 33,5 0 114,3 0-28,-7 0 316,0 0-133,0-3 165,-1-1-289,1 1-51,0-1-47,0 0-43,0-1-11,-1-1-46,1 1-41,0 0-34,0-5 5,4-8 0,2 7-2,10-22 155,-4 11-136,1 3-96,16-9 160,-5 6-43,-16 14-140,0 1 0,0 0-1,1 0 1,0 1 0,0 0 0,4 0 14,-4 0 7,0 1 1,0-2-1,4-2-7,16-11 36,18-3 39,-14 6-37,0-2 33,36-18 108,-22 16-99,23-3 33,-30 10-76,0 0-43,90-33-183,11 8 79,-44 11 77,16-5-88,-80 26 89,34-11-11,38-23 11,-4 10 27,30-10 5,-24 4 14,72-27 115,-102 35-107,184-59-126,-194 67 116,-2 0 37,147-48 59,-125 43-100,-38 12-45,1-1-44,2 1-52,1-1-62,181-53-377,-133 36 366,-40 14 125,12-7-135,3-5 216,-25 9-30,1-3 57,-20 9 34,63-28 198,14 2-4,17-7 8,-7 1-98,8 8 86,-5-5-75,-13 12-10,-49 14-94,1-1-49,23-10-111,45-15-29,-41 20 114,20 2 40,-16-6 38,-30 14-37,36-2-124,-24 4 33,-26 3 75,-9 0 54,-1-3 71,16-6-11,34-12 66,-30 18-151,-6 6-88,-2-5-6,0 5-15,32-11-68,-34 7 81,-40 8 47,86-18 156,-76 15-136,5-1-84,3 3-90,-14 4 77,1-1-39,-3 0-54,-3-1-65,0-2-110,-1 0 192,-3 1 0,0 0 2,0 1-45,-1-1-53,1 1-61,-1 0-71,1 0-79,0 0-89,0 1-96,-1 0-397,-1 0-469</inkml:trace>
  <inkml:trace contextRef="#ctx0" brushRef="#br0" timeOffset="3238.23">300 1877 3136,'-9'0'677,"4"0"-325,3 0-129,2 0-46,0 0-33,0 0 0,0 0 406,0-1-381,0-1 24,0-9 90,0 8-91,0 3 64,0 0-133,0 0-12,0 0 337,0 0-112,2-3 11,-1 2-390,1 0 49,1-2 91,0-1 80,13-10 604,-10 10-535,-1 1-130,2-1 163,-2-4-37,-3 3-159,9-7 68,11-3 30,-11 9-86,-2 0-42,0-1 1,-1 0-1,0-1 1,0 0 0,1-2-54,8-8 83,4-1-50,17-10-52,18-15-16,-20 12 51,-16 11 13,13-14 6,-23 27-25,1 0-1,0 1 1,2 0-10,5-4 9,54-40 16,-8 5-18,-27 21-7,155-99 0,-120 82 0,105-68 0,-94 51-16,-46 40-61,25-11 77,-31 16-19,17-11 19,44-35 53,-8 1-55,-29 19-36,4 0-34,24-17-151,56-43-258,-82 57 300,1-2 49,-21 14 90,-8 5 51,2-1 53,-9 8 19,1-1 37,8-8-27,65-55 309,-57 50-273,15-6 52,-32 24-138,-1 0-53,-7 3-59,17-12-134,-7 10 1,-14 9 52,10-10-261,2-9-56,-3 16 11,-16 7 402,-1 1-1,0-1 1,1 0-1,-1 0 0,0 0 1,0 0-1,1 0 1,-1 0-1,0-1 1,0 1-1,-1-1 1,1 0 56,2-1-174,0 0 1,0 0-1,0 0 1,0 0-1,1 1 0,1-1 174,16-10-729,-6 4 387,-11 6 198,-1 1-42,-1 1-51,-2 0-46,0 1-99,-1 0-241</inkml:trace>
</inkml:ink>
</file>

<file path=ppt/ink/ink18.xml><?xml version="1.0" encoding="utf-8"?>
<inkml:ink xmlns:inkml="http://www.w3.org/2003/InkML">
  <inkml:definitions/>
</inkml:ink>
</file>

<file path=ppt/ink/ink19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36:06.8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20.xml><?xml version="1.0" encoding="utf-8"?>
<inkml:ink xmlns:inkml="http://www.w3.org/2003/InkML">
  <inkml:definitions/>
</inkml:ink>
</file>

<file path=ppt/ink/ink21.xml><?xml version="1.0" encoding="utf-8"?>
<inkml:ink xmlns:inkml="http://www.w3.org/2003/InkML">
  <inkml:definitions/>
</inkml:ink>
</file>

<file path=ppt/ink/ink22.xml><?xml version="1.0" encoding="utf-8"?>
<inkml:ink xmlns:inkml="http://www.w3.org/2003/InkML">
  <inkml:definitions/>
</inkml:ink>
</file>

<file path=ppt/ink/ink23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36:07.52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36:19.4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38:51.97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25.71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29.98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33.29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4T02:40:37.53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140"/>
    </inkml:brush>
  </inkml:definitions>
  <inkml:trace contextRef="#ctx0" brushRef="#br0">1455 0 2912,'-8'1'363,"4"1"-56,1 0-59,1 1-59,1 1-65,-3 0-59,-8 2 111,6 12-37,0-5-106,-1-1 0,0 1 1,0-2-1,-2 1 1,-5 6-34,-22 32 19,15-11 15,16-26 8,-2-1 0,0 0 1,0 0-1,-7 8-42,-3-1 47,-15 20 82,12-10 266,-4 13-395,-12 19 261,7-14-94,-28 44 39,31-52-118,-2-1 0,-13 14-88,-30 27 123,10 7 154,-7-6-64,7 6-63,38-58-82,-24 20-68,21-22 17,-19 25-17,-16 35-16,-7-9-144,24-27 82,14-17 75,-49 62 72,45-52-68,-15 18-47,26-35-1,5-5-51,1 0-79,1-2-166,-11 14-391,-8-5 42,28-22 501,0 0-35,-2 1-141,0 0-65,0 2-149,-4 4-359</inkml:trace>
  <inkml:trace contextRef="#ctx0" brushRef="#br0" timeOffset="1">406 369 3808,'0'-1'805,"0"0"-577,0-1-34,0-3 9,2 1-43,4 0 63,15 2 90,-14 2-205,8 2 4,1 8-13,-7-3-59,13 5 9,2-1-53,-11-4-13,1-1 1,-1 2-1,9 6 17,-1 3 1,0 2 35,10 12 69,0 1 41,12 13 88,-4-1 12,-5 4-95,25 51 10,-44-72-121,-12-23-34,31 60 135,-24-42-126,-2 1-44,1 0-186,0-2 1,11 18 214,-5-11-200,-8-12 6,-4-10 57,0 1 0,0-1 0,1 0 0,3 5 137,10 6-237,15 6-32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9D6CF-2AA7-4700-A837-8C7B1ACCD22F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7BEB6-F83D-45A1-9BD4-6C1E7B006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9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DC305-6C97-4C0D-8E18-95776D07383E}" type="slidenum">
              <a:rPr lang="en-GB" altLang="en-US" sz="1200"/>
              <a:pPr/>
              <a:t>14</a:t>
            </a:fld>
            <a:endParaRPr lang="en-GB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609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DC305-6C97-4C0D-8E18-95776D07383E}" type="slidenum">
              <a:rPr lang="en-GB" altLang="en-US" sz="1200"/>
              <a:pPr/>
              <a:t>15</a:t>
            </a:fld>
            <a:endParaRPr lang="en-GB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21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DC305-6C97-4C0D-8E18-95776D07383E}" type="slidenum">
              <a:rPr lang="en-GB" altLang="en-US" sz="1200"/>
              <a:pPr/>
              <a:t>16</a:t>
            </a:fld>
            <a:endParaRPr lang="en-GB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21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79C56-1D8B-436A-B09A-5E0C55D6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EBF11E-3F22-4131-83E2-152A06C8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0214A-9BFD-440E-A6C6-00A4F2EC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A97C8-B1A3-45B3-8E82-0413F4B9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0F422-0E25-4760-A383-39E341AB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59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AE5DC-F459-4B1A-AE88-08612D20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A8BBBB-D5D9-4CB2-B550-95ACEB61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E10E1-F286-4595-97DA-72CED9D6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4E104-83FC-41AA-9E4F-048A227A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9991A-31ED-4C9E-9B42-CA2FC4A3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E2F30E-5343-4055-B675-A8C637DF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960319-F619-4E6D-A097-45C5CA6A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6A99-574E-4031-8B88-AED0B6FC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8413B-BE7C-47BE-976C-B7B16F8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03906-D0D6-4137-8738-4578D5D3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C53BC-C4AD-4DD0-8E84-C5363888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3532-8E70-43C9-B7A1-32ADA416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C96AC-E7DD-416A-A956-80276F30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17F25-D79C-419D-A32B-C549ADAA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62B30-BD8D-48C8-8D8B-690A1255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A6DA6-4C43-4B2F-882E-DBCB8278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640A42-BAE9-4E54-B3EC-3FA0F180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A7539-3361-4769-A159-B015734F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43122-2D3A-4DC9-A0B6-B441A639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D51A63-0429-4C31-8469-0BFB50F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E6F64-1A9A-4CBD-9DB4-B6CA3A68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BCDD2-D66D-4D75-8694-2887D1C9C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8E474-A82E-45F0-88F7-A5DF7D6A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2F549-DFF6-4A78-8D30-5AEAA11A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307ED1-0501-49E2-AEFC-813C67A3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01EDC2-1205-4CE0-A4F9-861C7AE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C3A2E-A960-48AC-A80C-1427FBD6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40F5CB-6875-4D4F-93B2-4E9213BD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ACB7A-FB14-4D31-AAFD-3CBB864D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5C6306-F588-437A-8026-9BDFD8457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8D0002-A970-4869-B614-7381996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AEE40E-56F8-4969-A59C-79816FD4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11D3DB-0BED-4E8D-BDB5-2A55A66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2C4552-CA7A-4F81-B539-EEB9D4F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4DF38-4B58-44E7-B496-9AAD70ED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73EF70-3984-4371-8FA5-7A74CDA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B2461-D829-45F8-ACC6-8C877BB9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25B0D5-951B-472B-B46F-F6911EC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8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1461B-8934-418A-B5C8-5303214D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0F4441-B96F-4C78-993C-3109582D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69F924-C813-4DDE-8198-2DB0699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7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B4581-11F1-4CAB-8EAE-1849065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B138C-048F-4157-92DC-1CAAEAE0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5BE56C-0B9F-42AD-9327-6FE93761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5BBD5-D364-4FE2-BDD0-2E879B8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03C92-1A69-4E06-AE5F-0BA4DCAE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DF26D2-35D5-4910-AE5B-0ED2926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AF931-1CA8-438A-81E0-0A4DAAF0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26C1D8-A9CD-40BB-8AFF-75F9282E7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9B7359-D9E8-459D-B122-9DC27C295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9B548C-3365-4761-AB71-0425C13A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DE1C8-F125-4FEE-ABA8-8945F2E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D5924-726D-4034-90B9-CF625BCC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4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DBE0A4-5391-4FAB-8601-65F7138C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A414B-F627-479F-9A00-711D7D15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A6BF5-5DFD-4DE9-9D04-996EF3E5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C3AA-EF69-45D3-A38C-BC10801906FB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89090-01A5-4172-8963-D38E0961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1BCBD-EFCC-41CB-B662-61A77BAD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6EC9-95E1-442F-85E9-DA97870DDC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6.xml"/><Relationship Id="rId4" Type="http://schemas.openxmlformats.org/officeDocument/2006/relationships/customXml" Target="../ink/ink15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0.xml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3.xml"/><Relationship Id="rId4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2D421C-D1DD-4287-A6A7-2A11F32539A9}"/>
              </a:ext>
            </a:extLst>
          </p:cNvPr>
          <p:cNvSpPr/>
          <p:nvPr/>
        </p:nvSpPr>
        <p:spPr>
          <a:xfrm>
            <a:off x="2827090" y="2155971"/>
            <a:ext cx="2625754" cy="198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678225-91F0-47F7-ACA0-02D066E77DB6}"/>
              </a:ext>
            </a:extLst>
          </p:cNvPr>
          <p:cNvSpPr/>
          <p:nvPr/>
        </p:nvSpPr>
        <p:spPr>
          <a:xfrm>
            <a:off x="7828326" y="2123814"/>
            <a:ext cx="2625754" cy="198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994A0-64BC-4A4C-813E-CD82FC70A775}"/>
              </a:ext>
            </a:extLst>
          </p:cNvPr>
          <p:cNvCxnSpPr>
            <a:cxnSpLocks/>
          </p:cNvCxnSpPr>
          <p:nvPr/>
        </p:nvCxnSpPr>
        <p:spPr>
          <a:xfrm>
            <a:off x="1342239" y="3129094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0DAA93-0C4C-4444-BF52-A6D1B79EAAB3}"/>
              </a:ext>
            </a:extLst>
          </p:cNvPr>
          <p:cNvSpPr txBox="1"/>
          <p:nvPr/>
        </p:nvSpPr>
        <p:spPr>
          <a:xfrm>
            <a:off x="2785144" y="17449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frontend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10C88A-308E-465F-A6E5-57186FE3712B}"/>
              </a:ext>
            </a:extLst>
          </p:cNvPr>
          <p:cNvSpPr txBox="1"/>
          <p:nvPr/>
        </p:nvSpPr>
        <p:spPr>
          <a:xfrm flipH="1">
            <a:off x="1434517" y="2776755"/>
            <a:ext cx="11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request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6D0911-01E7-4941-8455-56CE681DA7AE}"/>
              </a:ext>
            </a:extLst>
          </p:cNvPr>
          <p:cNvSpPr txBox="1"/>
          <p:nvPr/>
        </p:nvSpPr>
        <p:spPr>
          <a:xfrm>
            <a:off x="7811548" y="172953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backend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A12A4C8-E7C9-40E3-8C51-7B1025952A3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461233" y="2957227"/>
            <a:ext cx="2344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668D2FA-6559-4CFE-8DFD-94C7C39D55BE}"/>
              </a:ext>
            </a:extLst>
          </p:cNvPr>
          <p:cNvCxnSpPr>
            <a:cxnSpLocks/>
          </p:cNvCxnSpPr>
          <p:nvPr/>
        </p:nvCxnSpPr>
        <p:spPr>
          <a:xfrm>
            <a:off x="5464030" y="3282892"/>
            <a:ext cx="232934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6951CA-D05F-4D8E-9E9F-1853227315B6}"/>
              </a:ext>
            </a:extLst>
          </p:cNvPr>
          <p:cNvSpPr txBox="1"/>
          <p:nvPr/>
        </p:nvSpPr>
        <p:spPr>
          <a:xfrm>
            <a:off x="6974047" y="262855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/items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1F1720-E1CF-4B7E-9E8F-F00B47F4B0DC}"/>
              </a:ext>
            </a:extLst>
          </p:cNvPr>
          <p:cNvSpPr txBox="1"/>
          <p:nvPr/>
        </p:nvSpPr>
        <p:spPr>
          <a:xfrm>
            <a:off x="7805955" y="27725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8081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79FEE6-C7F0-41CA-BBEB-25C5D12FB7CB}"/>
              </a:ext>
            </a:extLst>
          </p:cNvPr>
          <p:cNvSpPr txBox="1"/>
          <p:nvPr/>
        </p:nvSpPr>
        <p:spPr>
          <a:xfrm>
            <a:off x="5687735" y="3401059"/>
            <a:ext cx="19546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HTTP/1.1 </a:t>
            </a:r>
            <a:r>
              <a:rPr lang="en-US" altLang="ja-JP" sz="1000" b="1" i="0" dirty="0">
                <a:solidFill>
                  <a:srgbClr val="F5871F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200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lang="en-US" altLang="ja-JP" sz="1000" b="1" i="0" dirty="0">
                <a:solidFill>
                  <a:srgbClr val="C82829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Content-Type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application/json </a:t>
            </a:r>
            <a:r>
              <a:rPr lang="en-US" altLang="ja-JP" sz="1000" b="1" i="0" dirty="0">
                <a:solidFill>
                  <a:srgbClr val="C82829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Transfer-Encoding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chunked </a:t>
            </a:r>
            <a:r>
              <a:rPr lang="en-US" altLang="ja-JP" sz="1000" b="1" i="0" dirty="0">
                <a:solidFill>
                  <a:srgbClr val="C82829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Date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Sat, 09 Oct 2021 01:01:08 GMT </a:t>
            </a:r>
            <a:r>
              <a:rPr lang="en-US" altLang="ja-JP" sz="1000" b="1" i="0" dirty="0">
                <a:solidFill>
                  <a:srgbClr val="C82829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Connection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close </a:t>
            </a:r>
            <a:b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</a:b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[ { </a:t>
            </a:r>
            <a:r>
              <a:rPr lang="en-US" altLang="ja-JP" sz="1000" b="1" i="0" dirty="0">
                <a:solidFill>
                  <a:srgbClr val="EAB7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“id”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</a:t>
            </a:r>
            <a:r>
              <a:rPr lang="en-US" altLang="ja-JP" sz="1000" b="1" i="0" dirty="0">
                <a:solidFill>
                  <a:srgbClr val="F5871F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1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, </a:t>
            </a:r>
            <a:r>
              <a:rPr lang="en-US" altLang="ja-JP" sz="1000" b="1" i="0" dirty="0">
                <a:solidFill>
                  <a:srgbClr val="EAB7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“name”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</a:t>
            </a:r>
            <a:r>
              <a:rPr lang="en-US" altLang="ja-JP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</a:t>
            </a:r>
            <a:r>
              <a:rPr lang="ja-JP" altLang="en-US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りんご</a:t>
            </a:r>
            <a:r>
              <a:rPr lang="en-US" altLang="ja-JP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, </a:t>
            </a:r>
            <a:r>
              <a:rPr lang="en-US" altLang="ja-JP" sz="1000" b="1" i="0" dirty="0">
                <a:solidFill>
                  <a:srgbClr val="EAB7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“detail”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</a:t>
            </a:r>
            <a:r>
              <a:rPr lang="en-US" altLang="ja-JP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</a:t>
            </a:r>
            <a:r>
              <a:rPr lang="ja-JP" altLang="en-US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甘酸っぱくておいしい</a:t>
            </a:r>
            <a:r>
              <a:rPr lang="en-US" altLang="ja-JP" sz="1000" b="1" i="0" dirty="0">
                <a:solidFill>
                  <a:srgbClr val="718C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, </a:t>
            </a:r>
            <a:r>
              <a:rPr lang="en-US" altLang="ja-JP" sz="1000" b="1" i="0" dirty="0">
                <a:solidFill>
                  <a:srgbClr val="EAB700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“price”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: </a:t>
            </a:r>
            <a:r>
              <a:rPr lang="en-US" altLang="ja-JP" sz="1000" b="1" i="0" dirty="0">
                <a:solidFill>
                  <a:srgbClr val="F5871F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150</a:t>
            </a: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 },</a:t>
            </a:r>
            <a:b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</a:br>
            <a:r>
              <a:rPr lang="ja-JP" altLang="en-US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・・・</a:t>
            </a:r>
            <a:b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</a:br>
            <a:r>
              <a:rPr lang="en-US" altLang="ja-JP" sz="1000" b="1" i="0" dirty="0">
                <a:solidFill>
                  <a:srgbClr val="4D4D4C"/>
                </a:solidFill>
                <a:effectLst/>
                <a:latin typeface="Cica" panose="020B0409020203020207" pitchFamily="49" charset="-128"/>
                <a:ea typeface="Cica" panose="020B0409020203020207" pitchFamily="49" charset="-128"/>
              </a:rPr>
              <a:t>]</a:t>
            </a:r>
            <a:endParaRPr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B375AF-B15E-4131-927B-DEAAD4125D7A}"/>
              </a:ext>
            </a:extLst>
          </p:cNvPr>
          <p:cNvSpPr txBox="1"/>
          <p:nvPr/>
        </p:nvSpPr>
        <p:spPr>
          <a:xfrm>
            <a:off x="7796169" y="423923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商品一覧を返す</a:t>
            </a:r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API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AABC4A7-98D4-4412-84EC-A7E5382F948D}"/>
              </a:ext>
            </a:extLst>
          </p:cNvPr>
          <p:cNvSpPr txBox="1"/>
          <p:nvPr/>
        </p:nvSpPr>
        <p:spPr>
          <a:xfrm>
            <a:off x="2747395" y="4249023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Web</a:t>
            </a:r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フロント画面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AC0740-E350-403F-B877-74C8EF3D08F5}"/>
              </a:ext>
            </a:extLst>
          </p:cNvPr>
          <p:cNvSpPr txBox="1"/>
          <p:nvPr/>
        </p:nvSpPr>
        <p:spPr>
          <a:xfrm>
            <a:off x="2849459" y="29501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80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15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D3104A6-3141-4FA7-9E77-9527DB61551B}"/>
              </a:ext>
            </a:extLst>
          </p:cNvPr>
          <p:cNvCxnSpPr>
            <a:cxnSpLocks/>
            <a:stCxn id="34" idx="3"/>
            <a:endCxn id="115" idx="1"/>
          </p:cNvCxnSpPr>
          <p:nvPr/>
        </p:nvCxnSpPr>
        <p:spPr>
          <a:xfrm>
            <a:off x="552752" y="1681351"/>
            <a:ext cx="12332586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FF5273-5520-4943-8950-F0DEDA2261C1}"/>
              </a:ext>
            </a:extLst>
          </p:cNvPr>
          <p:cNvGrpSpPr/>
          <p:nvPr/>
        </p:nvGrpSpPr>
        <p:grpSpPr>
          <a:xfrm>
            <a:off x="-1533390" y="744055"/>
            <a:ext cx="2184660" cy="2409577"/>
            <a:chOff x="685719" y="584684"/>
            <a:chExt cx="2184660" cy="2409577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0ABF85E-8825-4220-9713-9AEFC3C80711}"/>
                </a:ext>
              </a:extLst>
            </p:cNvPr>
            <p:cNvSpPr/>
            <p:nvPr/>
          </p:nvSpPr>
          <p:spPr>
            <a:xfrm>
              <a:off x="685719" y="584685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5DF3987-8C98-42FB-BA03-DEDAE46F6119}"/>
                </a:ext>
              </a:extLst>
            </p:cNvPr>
            <p:cNvSpPr/>
            <p:nvPr/>
          </p:nvSpPr>
          <p:spPr>
            <a:xfrm>
              <a:off x="1727745" y="584684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3918B7-D9BB-498A-A2C9-A2BCF9CB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05" y="2471041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2297920-CDAA-4360-A013-B331D9AE718D}"/>
                </a:ext>
              </a:extLst>
            </p:cNvPr>
            <p:cNvSpPr/>
            <p:nvPr/>
          </p:nvSpPr>
          <p:spPr>
            <a:xfrm>
              <a:off x="944706" y="834091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49D1F6D-CA63-4096-962C-373532AF181D}"/>
                </a:ext>
              </a:extLst>
            </p:cNvPr>
            <p:cNvSpPr/>
            <p:nvPr/>
          </p:nvSpPr>
          <p:spPr>
            <a:xfrm>
              <a:off x="944705" y="1361793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B5D571B-08C1-482B-A1A8-35B827E61C24}"/>
                </a:ext>
              </a:extLst>
            </p:cNvPr>
            <p:cNvSpPr/>
            <p:nvPr/>
          </p:nvSpPr>
          <p:spPr>
            <a:xfrm>
              <a:off x="944705" y="1862585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0CDB2500-6EB0-481D-AD45-1F1E9C6B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600" y="2510754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6495A3A-CA39-4DCB-B9D6-628349F7E362}"/>
              </a:ext>
            </a:extLst>
          </p:cNvPr>
          <p:cNvGrpSpPr/>
          <p:nvPr/>
        </p:nvGrpSpPr>
        <p:grpSpPr>
          <a:xfrm>
            <a:off x="868333" y="744055"/>
            <a:ext cx="2193049" cy="2409577"/>
            <a:chOff x="3601188" y="584684"/>
            <a:chExt cx="2193049" cy="2409577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09D80FD-53A2-4A6A-BF5B-DBACEE3A7B1A}"/>
                </a:ext>
              </a:extLst>
            </p:cNvPr>
            <p:cNvSpPr/>
            <p:nvPr/>
          </p:nvSpPr>
          <p:spPr>
            <a:xfrm>
              <a:off x="3601188" y="584685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370A325-F11E-427A-BE5C-EF87FB3B69AC}"/>
                </a:ext>
              </a:extLst>
            </p:cNvPr>
            <p:cNvSpPr/>
            <p:nvPr/>
          </p:nvSpPr>
          <p:spPr>
            <a:xfrm>
              <a:off x="4651603" y="584684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20A4781E-AB11-4D72-BA51-4E08D1E95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174" y="2471041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039C03F-6E0E-4F01-94C0-51BD7ECAB7AA}"/>
                </a:ext>
              </a:extLst>
            </p:cNvPr>
            <p:cNvSpPr/>
            <p:nvPr/>
          </p:nvSpPr>
          <p:spPr>
            <a:xfrm>
              <a:off x="3860175" y="834091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D54E84D-16B0-4465-AD04-74309A11F5A2}"/>
                </a:ext>
              </a:extLst>
            </p:cNvPr>
            <p:cNvSpPr/>
            <p:nvPr/>
          </p:nvSpPr>
          <p:spPr>
            <a:xfrm>
              <a:off x="3860174" y="1361793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A4BC6A-C275-4B6A-B898-84ED02071AB9}"/>
                </a:ext>
              </a:extLst>
            </p:cNvPr>
            <p:cNvSpPr/>
            <p:nvPr/>
          </p:nvSpPr>
          <p:spPr>
            <a:xfrm>
              <a:off x="3860174" y="1862585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44" name="Rectangle 1">
              <a:extLst>
                <a:ext uri="{FF2B5EF4-FFF2-40B4-BE49-F238E27FC236}">
                  <a16:creationId xmlns:a16="http://schemas.microsoft.com/office/drawing/2014/main" id="{28BE4E3E-338F-421B-9089-4867A33F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458" y="2510754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80F2C32-130A-4DD7-9B64-236E1670BC31}"/>
                </a:ext>
              </a:extLst>
            </p:cNvPr>
            <p:cNvSpPr/>
            <p:nvPr/>
          </p:nvSpPr>
          <p:spPr>
            <a:xfrm>
              <a:off x="4906646" y="1864626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4432D92-8582-404A-BEE0-8C5C4C2CFB10}"/>
              </a:ext>
            </a:extLst>
          </p:cNvPr>
          <p:cNvGrpSpPr/>
          <p:nvPr/>
        </p:nvGrpSpPr>
        <p:grpSpPr>
          <a:xfrm>
            <a:off x="3278445" y="744055"/>
            <a:ext cx="2184660" cy="2409577"/>
            <a:chOff x="6529446" y="579241"/>
            <a:chExt cx="2184660" cy="2409577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EB8E227-8A42-4ABA-97C8-C28D241905C8}"/>
                </a:ext>
              </a:extLst>
            </p:cNvPr>
            <p:cNvSpPr/>
            <p:nvPr/>
          </p:nvSpPr>
          <p:spPr>
            <a:xfrm>
              <a:off x="6529446" y="579242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59F5D18A-6778-4F8A-8AC9-266C714CC6C5}"/>
                </a:ext>
              </a:extLst>
            </p:cNvPr>
            <p:cNvSpPr/>
            <p:nvPr/>
          </p:nvSpPr>
          <p:spPr>
            <a:xfrm>
              <a:off x="7571472" y="579241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52" name="Rectangle 1">
              <a:extLst>
                <a:ext uri="{FF2B5EF4-FFF2-40B4-BE49-F238E27FC236}">
                  <a16:creationId xmlns:a16="http://schemas.microsoft.com/office/drawing/2014/main" id="{D5907076-363B-4E1E-A2F4-77146C2B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432" y="2465598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A4DE766-8A0A-48A5-BF17-0A6ABFCCDA72}"/>
                </a:ext>
              </a:extLst>
            </p:cNvPr>
            <p:cNvSpPr/>
            <p:nvPr/>
          </p:nvSpPr>
          <p:spPr>
            <a:xfrm>
              <a:off x="6788432" y="1356350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3A88519-B061-4CBC-813A-A5EDF43C5C59}"/>
                </a:ext>
              </a:extLst>
            </p:cNvPr>
            <p:cNvSpPr/>
            <p:nvPr/>
          </p:nvSpPr>
          <p:spPr>
            <a:xfrm>
              <a:off x="6788432" y="1857142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BBE325CC-BFA7-457B-B91E-26A34D09C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2327" y="2505311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CEBA475-1E0F-48A6-B6FD-7EDD234FDA5D}"/>
                </a:ext>
              </a:extLst>
            </p:cNvPr>
            <p:cNvSpPr/>
            <p:nvPr/>
          </p:nvSpPr>
          <p:spPr>
            <a:xfrm>
              <a:off x="7826515" y="1859183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5355088-5947-45E7-A6FB-6D99569E7FD0}"/>
              </a:ext>
            </a:extLst>
          </p:cNvPr>
          <p:cNvGrpSpPr/>
          <p:nvPr/>
        </p:nvGrpSpPr>
        <p:grpSpPr>
          <a:xfrm>
            <a:off x="5680168" y="744055"/>
            <a:ext cx="2193049" cy="2449290"/>
            <a:chOff x="9401971" y="591007"/>
            <a:chExt cx="2193049" cy="2449290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6CC393D-1FCE-433C-9980-E4A455FCB636}"/>
                </a:ext>
              </a:extLst>
            </p:cNvPr>
            <p:cNvSpPr/>
            <p:nvPr/>
          </p:nvSpPr>
          <p:spPr>
            <a:xfrm>
              <a:off x="9401971" y="591008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7F6BE0F-8708-4AA0-B9B8-65A7E6780D2D}"/>
                </a:ext>
              </a:extLst>
            </p:cNvPr>
            <p:cNvSpPr/>
            <p:nvPr/>
          </p:nvSpPr>
          <p:spPr>
            <a:xfrm>
              <a:off x="10452386" y="591007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C7AAEF27-E791-409F-97B1-2A1E1710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735" y="2517077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0988E72-4D2E-4A02-9C3F-1D252D6E3C01}"/>
                </a:ext>
              </a:extLst>
            </p:cNvPr>
            <p:cNvSpPr/>
            <p:nvPr/>
          </p:nvSpPr>
          <p:spPr>
            <a:xfrm>
              <a:off x="9660957" y="1368116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71D10F1-470A-4AD0-8723-B6E2C48C7F5A}"/>
                </a:ext>
              </a:extLst>
            </p:cNvPr>
            <p:cNvSpPr/>
            <p:nvPr/>
          </p:nvSpPr>
          <p:spPr>
            <a:xfrm>
              <a:off x="9660957" y="1868908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89" name="Rectangle 1">
              <a:extLst>
                <a:ext uri="{FF2B5EF4-FFF2-40B4-BE49-F238E27FC236}">
                  <a16:creationId xmlns:a16="http://schemas.microsoft.com/office/drawing/2014/main" id="{48081015-0CE2-45EA-B0C8-B206BCF5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241" y="2517077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18D793B3-5D4C-4025-A015-56D01EACE1F6}"/>
                </a:ext>
              </a:extLst>
            </p:cNvPr>
            <p:cNvSpPr/>
            <p:nvPr/>
          </p:nvSpPr>
          <p:spPr>
            <a:xfrm>
              <a:off x="10707429" y="1368115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3604EF7B-EF82-4939-8114-09BEBAC34457}"/>
                </a:ext>
              </a:extLst>
            </p:cNvPr>
            <p:cNvSpPr/>
            <p:nvPr/>
          </p:nvSpPr>
          <p:spPr>
            <a:xfrm>
              <a:off x="10707429" y="1870949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984FA85-7E05-4FA1-A093-16485961D2D9}"/>
              </a:ext>
            </a:extLst>
          </p:cNvPr>
          <p:cNvGrpSpPr/>
          <p:nvPr/>
        </p:nvGrpSpPr>
        <p:grpSpPr>
          <a:xfrm>
            <a:off x="8090280" y="744055"/>
            <a:ext cx="2176271" cy="2404134"/>
            <a:chOff x="1679703" y="3863872"/>
            <a:chExt cx="2176271" cy="2404134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8AC7F71-AC8A-487D-A93D-3C40E9FD9EE4}"/>
                </a:ext>
              </a:extLst>
            </p:cNvPr>
            <p:cNvSpPr/>
            <p:nvPr/>
          </p:nvSpPr>
          <p:spPr>
            <a:xfrm>
              <a:off x="1679703" y="3863873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2AD39C93-690B-4042-9353-0828922F614A}"/>
                </a:ext>
              </a:extLst>
            </p:cNvPr>
            <p:cNvSpPr/>
            <p:nvPr/>
          </p:nvSpPr>
          <p:spPr>
            <a:xfrm>
              <a:off x="2713340" y="3863872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Rectangle 1">
              <a:extLst>
                <a:ext uri="{FF2B5EF4-FFF2-40B4-BE49-F238E27FC236}">
                  <a16:creationId xmlns:a16="http://schemas.microsoft.com/office/drawing/2014/main" id="{755A9B4C-920E-44E3-9D98-ADD7DF89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689" y="5744786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CB11BA31-98F2-4243-BE2A-9A25EE6A5A5D}"/>
                </a:ext>
              </a:extLst>
            </p:cNvPr>
            <p:cNvSpPr/>
            <p:nvPr/>
          </p:nvSpPr>
          <p:spPr>
            <a:xfrm>
              <a:off x="1938689" y="5141773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99" name="Rectangle 1">
              <a:extLst>
                <a:ext uri="{FF2B5EF4-FFF2-40B4-BE49-F238E27FC236}">
                  <a16:creationId xmlns:a16="http://schemas.microsoft.com/office/drawing/2014/main" id="{C548B466-99E6-4DD5-A907-781B5DBF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195" y="5744786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18FFCA8-D675-4D38-B3AD-F5340CE40C94}"/>
                </a:ext>
              </a:extLst>
            </p:cNvPr>
            <p:cNvSpPr/>
            <p:nvPr/>
          </p:nvSpPr>
          <p:spPr>
            <a:xfrm>
              <a:off x="2968383" y="4640980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5FAEEB02-C7BD-42FA-8E00-02D97CB5DCF1}"/>
                </a:ext>
              </a:extLst>
            </p:cNvPr>
            <p:cNvSpPr/>
            <p:nvPr/>
          </p:nvSpPr>
          <p:spPr>
            <a:xfrm>
              <a:off x="2968383" y="5143814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F57A88E-A1AC-4AFF-B23F-06A6596A8D18}"/>
              </a:ext>
            </a:extLst>
          </p:cNvPr>
          <p:cNvGrpSpPr/>
          <p:nvPr/>
        </p:nvGrpSpPr>
        <p:grpSpPr>
          <a:xfrm>
            <a:off x="10483614" y="744055"/>
            <a:ext cx="2184660" cy="2404134"/>
            <a:chOff x="4595172" y="3863872"/>
            <a:chExt cx="2184660" cy="2404134"/>
          </a:xfrm>
        </p:grpSpPr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4A0CFBD-8D33-4D2D-BE81-3D40E7B477C3}"/>
                </a:ext>
              </a:extLst>
            </p:cNvPr>
            <p:cNvSpPr/>
            <p:nvPr/>
          </p:nvSpPr>
          <p:spPr>
            <a:xfrm>
              <a:off x="4595172" y="3863873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3DFE6B01-9C8B-4230-9421-38D01BEBAAA6}"/>
                </a:ext>
              </a:extLst>
            </p:cNvPr>
            <p:cNvSpPr/>
            <p:nvPr/>
          </p:nvSpPr>
          <p:spPr>
            <a:xfrm>
              <a:off x="5637198" y="3863872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Rectangle 1">
              <a:extLst>
                <a:ext uri="{FF2B5EF4-FFF2-40B4-BE49-F238E27FC236}">
                  <a16:creationId xmlns:a16="http://schemas.microsoft.com/office/drawing/2014/main" id="{C1688FC5-AECD-4492-B737-FD91F0DA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158" y="5744786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294D098-D38F-467A-888C-41AD0A7B9E4F}"/>
                </a:ext>
              </a:extLst>
            </p:cNvPr>
            <p:cNvSpPr/>
            <p:nvPr/>
          </p:nvSpPr>
          <p:spPr>
            <a:xfrm>
              <a:off x="4854158" y="5141773"/>
              <a:ext cx="549089" cy="40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09" name="Rectangle 1">
              <a:extLst>
                <a:ext uri="{FF2B5EF4-FFF2-40B4-BE49-F238E27FC236}">
                  <a16:creationId xmlns:a16="http://schemas.microsoft.com/office/drawing/2014/main" id="{5EB413BF-4B89-46FB-AA9C-8DA88248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053" y="5744786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BF35E1A2-950E-4FEB-A54A-5D3BCA39F90B}"/>
                </a:ext>
              </a:extLst>
            </p:cNvPr>
            <p:cNvSpPr/>
            <p:nvPr/>
          </p:nvSpPr>
          <p:spPr>
            <a:xfrm>
              <a:off x="5884711" y="4113277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282A23B9-9F3B-48A0-A14B-555EC442015E}"/>
                </a:ext>
              </a:extLst>
            </p:cNvPr>
            <p:cNvSpPr/>
            <p:nvPr/>
          </p:nvSpPr>
          <p:spPr>
            <a:xfrm>
              <a:off x="5892241" y="4640980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B1B08A9-50C0-4600-A723-28665E9F40CC}"/>
                </a:ext>
              </a:extLst>
            </p:cNvPr>
            <p:cNvSpPr/>
            <p:nvPr/>
          </p:nvSpPr>
          <p:spPr>
            <a:xfrm>
              <a:off x="5892241" y="5143814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2CEC55-AAD2-45D0-8DE7-BDB282D6A71D}"/>
              </a:ext>
            </a:extLst>
          </p:cNvPr>
          <p:cNvGrpSpPr/>
          <p:nvPr/>
        </p:nvGrpSpPr>
        <p:grpSpPr>
          <a:xfrm>
            <a:off x="12885338" y="744055"/>
            <a:ext cx="2184660" cy="2409577"/>
            <a:chOff x="7515041" y="3858429"/>
            <a:chExt cx="2184660" cy="2409577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93BEB6A1-6420-49B6-B86D-DB3ADEB0E0E8}"/>
                </a:ext>
              </a:extLst>
            </p:cNvPr>
            <p:cNvSpPr/>
            <p:nvPr/>
          </p:nvSpPr>
          <p:spPr>
            <a:xfrm>
              <a:off x="7515041" y="3858430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A541CE2A-51BE-4985-82FB-6592D2562F7F}"/>
                </a:ext>
              </a:extLst>
            </p:cNvPr>
            <p:cNvSpPr/>
            <p:nvPr/>
          </p:nvSpPr>
          <p:spPr>
            <a:xfrm>
              <a:off x="8557067" y="3858429"/>
              <a:ext cx="1044116" cy="18745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  <a:ea typeface="HG丸ｺﾞｼｯｸM-PRO" panose="020F0600000000000000" pitchFamily="50" charset="-128"/>
              </a:endParaRPr>
            </a:p>
          </p:txBody>
        </p:sp>
        <p:sp>
          <p:nvSpPr>
            <p:cNvPr id="114" name="Rectangle 1">
              <a:extLst>
                <a:ext uri="{FF2B5EF4-FFF2-40B4-BE49-F238E27FC236}">
                  <a16:creationId xmlns:a16="http://schemas.microsoft.com/office/drawing/2014/main" id="{0152939C-36B2-4DCD-AA8E-6AE84757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7" y="5744786"/>
              <a:ext cx="648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Old</a:t>
              </a:r>
            </a:p>
            <a:p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9" name="Rectangle 1">
              <a:extLst>
                <a:ext uri="{FF2B5EF4-FFF2-40B4-BE49-F238E27FC236}">
                  <a16:creationId xmlns:a16="http://schemas.microsoft.com/office/drawing/2014/main" id="{D5CD90E9-4924-49FC-B9FE-A1266A645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922" y="5744786"/>
              <a:ext cx="86177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7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HG丸ｺﾞｼｯｸM-PRO" panose="020F0600000000000000" pitchFamily="50" charset="-128"/>
                  <a:cs typeface="Arial" panose="020B0604020202020204" pitchFamily="34" charset="0"/>
                </a:rPr>
                <a:t>New</a:t>
              </a:r>
              <a:endPara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HG丸ｺﾞｼｯｸM-PRO" panose="020F06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2E7BE42D-341A-4FD0-B1C1-D26367867591}"/>
                </a:ext>
              </a:extLst>
            </p:cNvPr>
            <p:cNvSpPr/>
            <p:nvPr/>
          </p:nvSpPr>
          <p:spPr>
            <a:xfrm>
              <a:off x="8804580" y="4107834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C3B4115-A824-4F27-B722-8AFFFCA8E54E}"/>
                </a:ext>
              </a:extLst>
            </p:cNvPr>
            <p:cNvSpPr/>
            <p:nvPr/>
          </p:nvSpPr>
          <p:spPr>
            <a:xfrm>
              <a:off x="8812110" y="4635537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1B47C3C-6461-484E-B4E4-FB60746459EC}"/>
                </a:ext>
              </a:extLst>
            </p:cNvPr>
            <p:cNvSpPr/>
            <p:nvPr/>
          </p:nvSpPr>
          <p:spPr>
            <a:xfrm>
              <a:off x="8812110" y="5138371"/>
              <a:ext cx="549089" cy="4043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1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ABF85E-8825-4220-9713-9AEFC3C80711}"/>
              </a:ext>
            </a:extLst>
          </p:cNvPr>
          <p:cNvSpPr/>
          <p:nvPr/>
        </p:nvSpPr>
        <p:spPr>
          <a:xfrm>
            <a:off x="886849" y="2536150"/>
            <a:ext cx="4679892" cy="362499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297920-CDAA-4360-A013-B331D9AE718D}"/>
              </a:ext>
            </a:extLst>
          </p:cNvPr>
          <p:cNvSpPr/>
          <p:nvPr/>
        </p:nvSpPr>
        <p:spPr>
          <a:xfrm>
            <a:off x="1462285" y="2928909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B48BF58-315E-405E-B84D-4158241F8E1C}"/>
              </a:ext>
            </a:extLst>
          </p:cNvPr>
          <p:cNvSpPr/>
          <p:nvPr/>
        </p:nvSpPr>
        <p:spPr>
          <a:xfrm>
            <a:off x="3344780" y="2867371"/>
            <a:ext cx="645608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27D6604A-A75B-4141-B922-692F234B8B4F}"/>
              </a:ext>
            </a:extLst>
          </p:cNvPr>
          <p:cNvSpPr/>
          <p:nvPr/>
        </p:nvSpPr>
        <p:spPr>
          <a:xfrm>
            <a:off x="6056973" y="4143043"/>
            <a:ext cx="502255" cy="4264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1C773B68-6AF7-4F4B-939C-9ED2B5349920}"/>
              </a:ext>
            </a:extLst>
          </p:cNvPr>
          <p:cNvSpPr/>
          <p:nvPr/>
        </p:nvSpPr>
        <p:spPr>
          <a:xfrm>
            <a:off x="989242" y="879708"/>
            <a:ext cx="3240360" cy="11854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replicas = </a:t>
            </a:r>
            <a:r>
              <a:rPr kumimoji="1" lang="en-US" altLang="ja-JP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10</a:t>
            </a:r>
          </a:p>
          <a:p>
            <a:r>
              <a:rPr kumimoji="1" lang="en-US" altLang="ja-JP" dirty="0" err="1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maxUnavailable</a:t>
            </a:r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= </a:t>
            </a:r>
            <a:r>
              <a:rPr kumimoji="1" lang="en-US" altLang="ja-JP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70%</a:t>
            </a:r>
            <a:endParaRPr kumimoji="1" lang="ja-JP" altLang="en-US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9480F9D-3799-4880-AEDB-2878C5709A08}"/>
              </a:ext>
            </a:extLst>
          </p:cNvPr>
          <p:cNvSpPr/>
          <p:nvPr/>
        </p:nvSpPr>
        <p:spPr>
          <a:xfrm>
            <a:off x="1390277" y="3944287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E682D3-033D-4FAC-99BD-93DF4A4785F4}"/>
              </a:ext>
            </a:extLst>
          </p:cNvPr>
          <p:cNvSpPr/>
          <p:nvPr/>
        </p:nvSpPr>
        <p:spPr>
          <a:xfrm>
            <a:off x="2442794" y="3579768"/>
            <a:ext cx="549089" cy="404359"/>
          </a:xfrm>
          <a:prstGeom prst="rect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327D8B-0E95-408C-911F-528C51E49C3A}"/>
              </a:ext>
            </a:extLst>
          </p:cNvPr>
          <p:cNvSpPr/>
          <p:nvPr/>
        </p:nvSpPr>
        <p:spPr>
          <a:xfrm>
            <a:off x="2110357" y="4668275"/>
            <a:ext cx="549089" cy="404359"/>
          </a:xfrm>
          <a:prstGeom prst="rect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42CC5E7-66B8-4E17-94CA-2222F7E36F26}"/>
              </a:ext>
            </a:extLst>
          </p:cNvPr>
          <p:cNvSpPr/>
          <p:nvPr/>
        </p:nvSpPr>
        <p:spPr>
          <a:xfrm>
            <a:off x="1282265" y="5261042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D71DCE7-EF15-494F-A4D5-179C3B5AE572}"/>
              </a:ext>
            </a:extLst>
          </p:cNvPr>
          <p:cNvSpPr/>
          <p:nvPr/>
        </p:nvSpPr>
        <p:spPr>
          <a:xfrm>
            <a:off x="3298489" y="5261042"/>
            <a:ext cx="549089" cy="404359"/>
          </a:xfrm>
          <a:prstGeom prst="rect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E61632C-CA7B-42BC-8995-F926AC3A9DB2}"/>
              </a:ext>
            </a:extLst>
          </p:cNvPr>
          <p:cNvSpPr/>
          <p:nvPr/>
        </p:nvSpPr>
        <p:spPr>
          <a:xfrm>
            <a:off x="3745898" y="4514256"/>
            <a:ext cx="549089" cy="404359"/>
          </a:xfrm>
          <a:prstGeom prst="rect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313C28F-8512-4BE2-9C11-B074AF96D462}"/>
              </a:ext>
            </a:extLst>
          </p:cNvPr>
          <p:cNvSpPr/>
          <p:nvPr/>
        </p:nvSpPr>
        <p:spPr>
          <a:xfrm>
            <a:off x="4630636" y="3175409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3342CF-DB97-456F-9920-DD20F69BF11D}"/>
              </a:ext>
            </a:extLst>
          </p:cNvPr>
          <p:cNvSpPr/>
          <p:nvPr/>
        </p:nvSpPr>
        <p:spPr>
          <a:xfrm>
            <a:off x="3715842" y="369081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E97C0C5C-07B3-4882-B148-630BFE4A806A}"/>
                  </a:ext>
                </a:extLst>
              </p14:cNvPr>
              <p14:cNvContentPartPr/>
              <p14:nvPr/>
            </p14:nvContentPartPr>
            <p14:xfrm>
              <a:off x="2399284" y="3451225"/>
              <a:ext cx="523800" cy="66960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E97C0C5C-07B3-4882-B148-630BFE4A8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284" y="3388225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インク 50">
                <a:extLst>
                  <a:ext uri="{FF2B5EF4-FFF2-40B4-BE49-F238E27FC236}">
                    <a16:creationId xmlns:a16="http://schemas.microsoft.com/office/drawing/2014/main" id="{1DBE3C83-338C-4EEA-B7D8-CD2D017CAB65}"/>
                  </a:ext>
                </a:extLst>
              </p14:cNvPr>
              <p14:cNvContentPartPr/>
              <p14:nvPr/>
            </p14:nvContentPartPr>
            <p14:xfrm>
              <a:off x="3291609" y="5103813"/>
              <a:ext cx="523800" cy="669600"/>
            </p14:xfrm>
          </p:contentPart>
        </mc:Choice>
        <mc:Fallback>
          <p:pic>
            <p:nvPicPr>
              <p:cNvPr id="51" name="インク 50">
                <a:extLst>
                  <a:ext uri="{FF2B5EF4-FFF2-40B4-BE49-F238E27FC236}">
                    <a16:creationId xmlns:a16="http://schemas.microsoft.com/office/drawing/2014/main" id="{1DBE3C83-338C-4EEA-B7D8-CD2D017CA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609" y="5040813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2" name="インク 51">
                <a:extLst>
                  <a:ext uri="{FF2B5EF4-FFF2-40B4-BE49-F238E27FC236}">
                    <a16:creationId xmlns:a16="http://schemas.microsoft.com/office/drawing/2014/main" id="{E8BEBFE5-A9BC-4978-A37E-2DB471988849}"/>
                  </a:ext>
                </a:extLst>
              </p14:cNvPr>
              <p14:cNvContentPartPr/>
              <p14:nvPr/>
            </p14:nvContentPartPr>
            <p14:xfrm>
              <a:off x="3715842" y="4381635"/>
              <a:ext cx="523800" cy="669600"/>
            </p14:xfrm>
          </p:contentPart>
        </mc:Choice>
        <mc:Fallback>
          <p:pic>
            <p:nvPicPr>
              <p:cNvPr id="52" name="インク 51">
                <a:extLst>
                  <a:ext uri="{FF2B5EF4-FFF2-40B4-BE49-F238E27FC236}">
                    <a16:creationId xmlns:a16="http://schemas.microsoft.com/office/drawing/2014/main" id="{E8BEBFE5-A9BC-4978-A37E-2DB4719888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2842" y="4318635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インク 52">
                <a:extLst>
                  <a:ext uri="{FF2B5EF4-FFF2-40B4-BE49-F238E27FC236}">
                    <a16:creationId xmlns:a16="http://schemas.microsoft.com/office/drawing/2014/main" id="{3AF1D7C3-0983-4597-9076-80388EF3E999}"/>
                  </a:ext>
                </a:extLst>
              </p14:cNvPr>
              <p14:cNvContentPartPr/>
              <p14:nvPr/>
            </p14:nvContentPartPr>
            <p14:xfrm>
              <a:off x="2151731" y="4535654"/>
              <a:ext cx="523800" cy="669600"/>
            </p14:xfrm>
          </p:contentPart>
        </mc:Choice>
        <mc:Fallback>
          <p:pic>
            <p:nvPicPr>
              <p:cNvPr id="53" name="インク 52">
                <a:extLst>
                  <a:ext uri="{FF2B5EF4-FFF2-40B4-BE49-F238E27FC236}">
                    <a16:creationId xmlns:a16="http://schemas.microsoft.com/office/drawing/2014/main" id="{3AF1D7C3-0983-4597-9076-80388EF3E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731" y="4472654"/>
                <a:ext cx="649440" cy="79524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AD9CB56-5076-41EF-BD3E-F2E33AFBED9D}"/>
              </a:ext>
            </a:extLst>
          </p:cNvPr>
          <p:cNvSpPr/>
          <p:nvPr/>
        </p:nvSpPr>
        <p:spPr>
          <a:xfrm>
            <a:off x="4644190" y="4222572"/>
            <a:ext cx="639642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5CDBFE-53C7-43B0-AD85-CDAC9F44D6D4}"/>
              </a:ext>
            </a:extLst>
          </p:cNvPr>
          <p:cNvSpPr/>
          <p:nvPr/>
        </p:nvSpPr>
        <p:spPr>
          <a:xfrm>
            <a:off x="6925430" y="2536150"/>
            <a:ext cx="4679892" cy="362499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84AE269-AFDC-4FD2-8BCA-54AB6A83004B}"/>
              </a:ext>
            </a:extLst>
          </p:cNvPr>
          <p:cNvSpPr/>
          <p:nvPr/>
        </p:nvSpPr>
        <p:spPr>
          <a:xfrm>
            <a:off x="7500866" y="2928909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3955CFC-8F16-4456-B66D-44552C998464}"/>
              </a:ext>
            </a:extLst>
          </p:cNvPr>
          <p:cNvSpPr/>
          <p:nvPr/>
        </p:nvSpPr>
        <p:spPr>
          <a:xfrm>
            <a:off x="9432759" y="2867371"/>
            <a:ext cx="596210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DFACA15-C939-4771-B46E-A186F5ECCA42}"/>
              </a:ext>
            </a:extLst>
          </p:cNvPr>
          <p:cNvSpPr/>
          <p:nvPr/>
        </p:nvSpPr>
        <p:spPr>
          <a:xfrm>
            <a:off x="7428858" y="3944287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2070B1E-A762-48A7-AF64-847446BC09B4}"/>
              </a:ext>
            </a:extLst>
          </p:cNvPr>
          <p:cNvSpPr/>
          <p:nvPr/>
        </p:nvSpPr>
        <p:spPr>
          <a:xfrm>
            <a:off x="8481375" y="3579768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5FCCD63-4434-44CF-B4E0-DFE86EE38A0B}"/>
              </a:ext>
            </a:extLst>
          </p:cNvPr>
          <p:cNvSpPr/>
          <p:nvPr/>
        </p:nvSpPr>
        <p:spPr>
          <a:xfrm>
            <a:off x="8148938" y="4668275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2F15B99-879C-4A83-B339-8E60EA1642C4}"/>
              </a:ext>
            </a:extLst>
          </p:cNvPr>
          <p:cNvSpPr/>
          <p:nvPr/>
        </p:nvSpPr>
        <p:spPr>
          <a:xfrm>
            <a:off x="7320846" y="5261042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ADBA26C-90CB-4491-8159-CF8C4E5840F4}"/>
              </a:ext>
            </a:extLst>
          </p:cNvPr>
          <p:cNvSpPr/>
          <p:nvPr/>
        </p:nvSpPr>
        <p:spPr>
          <a:xfrm>
            <a:off x="9337070" y="5261042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034916E-DEE2-4104-BD0A-7478105D22BE}"/>
              </a:ext>
            </a:extLst>
          </p:cNvPr>
          <p:cNvSpPr/>
          <p:nvPr/>
        </p:nvSpPr>
        <p:spPr>
          <a:xfrm>
            <a:off x="9784479" y="4514256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3333450-977F-40CA-89C8-CB2DA8E9A1AB}"/>
              </a:ext>
            </a:extLst>
          </p:cNvPr>
          <p:cNvSpPr/>
          <p:nvPr/>
        </p:nvSpPr>
        <p:spPr>
          <a:xfrm>
            <a:off x="10669218" y="5369054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E53CA13-8D97-4E40-8A41-C4098EB40D48}"/>
              </a:ext>
            </a:extLst>
          </p:cNvPr>
          <p:cNvSpPr/>
          <p:nvPr/>
        </p:nvSpPr>
        <p:spPr>
          <a:xfrm>
            <a:off x="10669217" y="3175409"/>
            <a:ext cx="549089" cy="40435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D6EA80B-F46A-40AB-987C-9B7055B511B0}"/>
              </a:ext>
            </a:extLst>
          </p:cNvPr>
          <p:cNvSpPr/>
          <p:nvPr/>
        </p:nvSpPr>
        <p:spPr>
          <a:xfrm>
            <a:off x="9754423" y="369081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32B39F8-D8B3-443C-86A1-46D73D16774A}"/>
              </a:ext>
            </a:extLst>
          </p:cNvPr>
          <p:cNvSpPr/>
          <p:nvPr/>
        </p:nvSpPr>
        <p:spPr>
          <a:xfrm>
            <a:off x="10684043" y="4222572"/>
            <a:ext cx="638370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F6C951A-BDF6-4801-B4AA-2B1074DF8298}"/>
              </a:ext>
            </a:extLst>
          </p:cNvPr>
          <p:cNvSpPr/>
          <p:nvPr/>
        </p:nvSpPr>
        <p:spPr>
          <a:xfrm>
            <a:off x="8831180" y="4203713"/>
            <a:ext cx="702688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562955D-80FC-422F-A899-E9468CA2F509}"/>
              </a:ext>
            </a:extLst>
          </p:cNvPr>
          <p:cNvSpPr/>
          <p:nvPr/>
        </p:nvSpPr>
        <p:spPr>
          <a:xfrm>
            <a:off x="8265695" y="5553079"/>
            <a:ext cx="58274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99796E8-20DA-4893-A2DD-108CCBA05B74}"/>
              </a:ext>
            </a:extLst>
          </p:cNvPr>
          <p:cNvSpPr/>
          <p:nvPr/>
        </p:nvSpPr>
        <p:spPr>
          <a:xfrm>
            <a:off x="8349916" y="2918611"/>
            <a:ext cx="689545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5053838-B1D9-486A-9FB2-775E50419B51}"/>
              </a:ext>
            </a:extLst>
          </p:cNvPr>
          <p:cNvSpPr/>
          <p:nvPr/>
        </p:nvSpPr>
        <p:spPr>
          <a:xfrm>
            <a:off x="4517577" y="5362483"/>
            <a:ext cx="549089" cy="404359"/>
          </a:xfrm>
          <a:prstGeom prst="rect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554F4FA7-091D-44E1-A361-0ECB031D427D}"/>
                  </a:ext>
                </a:extLst>
              </p14:cNvPr>
              <p14:cNvContentPartPr/>
              <p14:nvPr/>
            </p14:nvContentPartPr>
            <p14:xfrm>
              <a:off x="4510697" y="5205254"/>
              <a:ext cx="523800" cy="669600"/>
            </p14:xfrm>
          </p:contentPart>
        </mc:Choice>
        <mc:Fallback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554F4FA7-091D-44E1-A361-0ECB031D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7697" y="5142254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1AEF7409-76B1-4BEE-94A8-F430C35A3EC8}"/>
                  </a:ext>
                </a:extLst>
              </p14:cNvPr>
              <p14:cNvContentPartPr/>
              <p14:nvPr/>
            </p14:nvContentPartPr>
            <p14:xfrm>
              <a:off x="7421068" y="3814929"/>
              <a:ext cx="523800" cy="66960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1AEF7409-76B1-4BEE-94A8-F430C35A3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068" y="3751929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6" name="インク 105">
                <a:extLst>
                  <a:ext uri="{FF2B5EF4-FFF2-40B4-BE49-F238E27FC236}">
                    <a16:creationId xmlns:a16="http://schemas.microsoft.com/office/drawing/2014/main" id="{5D25D2CE-4BBF-4252-B7BA-BDAEE84634C9}"/>
                  </a:ext>
                </a:extLst>
              </p14:cNvPr>
              <p14:cNvContentPartPr/>
              <p14:nvPr/>
            </p14:nvContentPartPr>
            <p14:xfrm>
              <a:off x="8448296" y="3468066"/>
              <a:ext cx="523800" cy="669600"/>
            </p14:xfrm>
          </p:contentPart>
        </mc:Choice>
        <mc:Fallback>
          <p:pic>
            <p:nvPicPr>
              <p:cNvPr id="106" name="インク 105">
                <a:extLst>
                  <a:ext uri="{FF2B5EF4-FFF2-40B4-BE49-F238E27FC236}">
                    <a16:creationId xmlns:a16="http://schemas.microsoft.com/office/drawing/2014/main" id="{5D25D2CE-4BBF-4252-B7BA-BDAEE8463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296" y="3405066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7" name="インク 106">
                <a:extLst>
                  <a:ext uri="{FF2B5EF4-FFF2-40B4-BE49-F238E27FC236}">
                    <a16:creationId xmlns:a16="http://schemas.microsoft.com/office/drawing/2014/main" id="{9368A84B-D286-45DA-B530-DA552FACED0A}"/>
                  </a:ext>
                </a:extLst>
              </p14:cNvPr>
              <p14:cNvContentPartPr/>
              <p14:nvPr/>
            </p14:nvContentPartPr>
            <p14:xfrm>
              <a:off x="10664313" y="3044561"/>
              <a:ext cx="523800" cy="669600"/>
            </p14:xfrm>
          </p:contentPart>
        </mc:Choice>
        <mc:Fallback>
          <p:pic>
            <p:nvPicPr>
              <p:cNvPr id="107" name="インク 106">
                <a:extLst>
                  <a:ext uri="{FF2B5EF4-FFF2-40B4-BE49-F238E27FC236}">
                    <a16:creationId xmlns:a16="http://schemas.microsoft.com/office/drawing/2014/main" id="{9368A84B-D286-45DA-B530-DA552FACE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1313" y="2981561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78AC3499-8985-49C6-9ECB-54DA317858A5}"/>
                  </a:ext>
                </a:extLst>
              </p14:cNvPr>
              <p14:cNvContentPartPr/>
              <p14:nvPr/>
            </p14:nvContentPartPr>
            <p14:xfrm>
              <a:off x="8142186" y="4510572"/>
              <a:ext cx="523800" cy="669600"/>
            </p14:xfrm>
          </p:contentPart>
        </mc:Choice>
        <mc:Fallback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78AC3499-8985-49C6-9ECB-54DA31785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9186" y="4447572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439A3F48-B478-4A3E-B904-95AA47C8AE8F}"/>
                  </a:ext>
                </a:extLst>
              </p14:cNvPr>
              <p14:cNvContentPartPr/>
              <p14:nvPr/>
            </p14:nvContentPartPr>
            <p14:xfrm>
              <a:off x="7320846" y="5128421"/>
              <a:ext cx="523800" cy="669600"/>
            </p14:xfrm>
          </p:contentPart>
        </mc:Choice>
        <mc:Fallback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439A3F48-B478-4A3E-B904-95AA47C8A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7846" y="5065421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0" name="インク 109">
                <a:extLst>
                  <a:ext uri="{FF2B5EF4-FFF2-40B4-BE49-F238E27FC236}">
                    <a16:creationId xmlns:a16="http://schemas.microsoft.com/office/drawing/2014/main" id="{87BF50D0-2865-4E62-A50D-A05D2322FBE6}"/>
                  </a:ext>
                </a:extLst>
              </p14:cNvPr>
              <p14:cNvContentPartPr/>
              <p14:nvPr/>
            </p14:nvContentPartPr>
            <p14:xfrm>
              <a:off x="9317701" y="5128421"/>
              <a:ext cx="523800" cy="669600"/>
            </p14:xfrm>
          </p:contentPart>
        </mc:Choice>
        <mc:Fallback>
          <p:pic>
            <p:nvPicPr>
              <p:cNvPr id="110" name="インク 109">
                <a:extLst>
                  <a:ext uri="{FF2B5EF4-FFF2-40B4-BE49-F238E27FC236}">
                    <a16:creationId xmlns:a16="http://schemas.microsoft.com/office/drawing/2014/main" id="{87BF50D0-2865-4E62-A50D-A05D2322F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4701" y="5065421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1" name="インク 110">
                <a:extLst>
                  <a:ext uri="{FF2B5EF4-FFF2-40B4-BE49-F238E27FC236}">
                    <a16:creationId xmlns:a16="http://schemas.microsoft.com/office/drawing/2014/main" id="{A076E4E3-CA12-4575-8BB3-D927C36109DA}"/>
                  </a:ext>
                </a:extLst>
              </p14:cNvPr>
              <p14:cNvContentPartPr/>
              <p14:nvPr/>
            </p14:nvContentPartPr>
            <p14:xfrm>
              <a:off x="9762775" y="4403034"/>
              <a:ext cx="523800" cy="669600"/>
            </p14:xfrm>
          </p:contentPart>
        </mc:Choice>
        <mc:Fallback>
          <p:pic>
            <p:nvPicPr>
              <p:cNvPr id="111" name="インク 110">
                <a:extLst>
                  <a:ext uri="{FF2B5EF4-FFF2-40B4-BE49-F238E27FC236}">
                    <a16:creationId xmlns:a16="http://schemas.microsoft.com/office/drawing/2014/main" id="{A076E4E3-CA12-4575-8BB3-D927C3610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9775" y="4340034"/>
                <a:ext cx="6494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2" name="インク 111">
                <a:extLst>
                  <a:ext uri="{FF2B5EF4-FFF2-40B4-BE49-F238E27FC236}">
                    <a16:creationId xmlns:a16="http://schemas.microsoft.com/office/drawing/2014/main" id="{2E5C6547-C574-4EB9-982F-BC2ED6B222E2}"/>
                  </a:ext>
                </a:extLst>
              </p14:cNvPr>
              <p14:cNvContentPartPr/>
              <p14:nvPr/>
            </p14:nvContentPartPr>
            <p14:xfrm>
              <a:off x="10626506" y="5218279"/>
              <a:ext cx="523800" cy="669600"/>
            </p14:xfrm>
          </p:contentPart>
        </mc:Choice>
        <mc:Fallback>
          <p:pic>
            <p:nvPicPr>
              <p:cNvPr id="112" name="インク 111">
                <a:extLst>
                  <a:ext uri="{FF2B5EF4-FFF2-40B4-BE49-F238E27FC236}">
                    <a16:creationId xmlns:a16="http://schemas.microsoft.com/office/drawing/2014/main" id="{2E5C6547-C574-4EB9-982F-BC2ED6B222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3506" y="5155279"/>
                <a:ext cx="649440" cy="79524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4CED060F-933E-4004-A540-1E510B4698F1}"/>
              </a:ext>
            </a:extLst>
          </p:cNvPr>
          <p:cNvSpPr/>
          <p:nvPr/>
        </p:nvSpPr>
        <p:spPr>
          <a:xfrm>
            <a:off x="4919677" y="1232756"/>
            <a:ext cx="2352646" cy="1044503"/>
          </a:xfrm>
          <a:prstGeom prst="wedgeRoundRectCallout">
            <a:avLst>
              <a:gd name="adj1" fmla="val 32836"/>
              <a:gd name="adj2" fmla="val -39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常に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7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個の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が動いている状態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61" name="Rectangle 1">
            <a:extLst>
              <a:ext uri="{FF2B5EF4-FFF2-40B4-BE49-F238E27FC236}">
                <a16:creationId xmlns:a16="http://schemas.microsoft.com/office/drawing/2014/main" id="{CD932A67-8F89-4FE2-B512-396FE9E7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774" y="2680622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①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2" name="Rectangle 1">
            <a:extLst>
              <a:ext uri="{FF2B5EF4-FFF2-40B4-BE49-F238E27FC236}">
                <a16:creationId xmlns:a16="http://schemas.microsoft.com/office/drawing/2014/main" id="{1A1F42C1-33D3-4E38-88F6-F3B8C5CA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490" y="3654373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②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9BAD5EE0-F402-40E1-B9AF-104C1727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58" y="4937526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③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4" name="Rectangle 1">
            <a:extLst>
              <a:ext uri="{FF2B5EF4-FFF2-40B4-BE49-F238E27FC236}">
                <a16:creationId xmlns:a16="http://schemas.microsoft.com/office/drawing/2014/main" id="{E6B6847C-FF5D-46B8-ABAF-E9FB0A90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93" y="2717715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④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5" name="Rectangle 1">
            <a:extLst>
              <a:ext uri="{FF2B5EF4-FFF2-40B4-BE49-F238E27FC236}">
                <a16:creationId xmlns:a16="http://schemas.microsoft.com/office/drawing/2014/main" id="{89EDF814-1790-4560-B178-7EF44FD4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520" y="3393267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⑤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6" name="Rectangle 1">
            <a:extLst>
              <a:ext uri="{FF2B5EF4-FFF2-40B4-BE49-F238E27FC236}">
                <a16:creationId xmlns:a16="http://schemas.microsoft.com/office/drawing/2014/main" id="{12866DA3-BAFD-4F6C-BB37-D0E2FCFE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440" y="2889051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⑥</a:t>
            </a:r>
            <a:br>
              <a:rPr lang="en-US" altLang="ja-JP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7" name="Rectangle 1">
            <a:extLst>
              <a:ext uri="{FF2B5EF4-FFF2-40B4-BE49-F238E27FC236}">
                <a16:creationId xmlns:a16="http://schemas.microsoft.com/office/drawing/2014/main" id="{5B94F3A5-4CC0-4524-8900-6151C9F7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446" y="3939465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⑦</a:t>
            </a:r>
            <a:br>
              <a:rPr lang="en-US" altLang="ja-JP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5" name="Rectangle 1">
            <a:extLst>
              <a:ext uri="{FF2B5EF4-FFF2-40B4-BE49-F238E27FC236}">
                <a16:creationId xmlns:a16="http://schemas.microsoft.com/office/drawing/2014/main" id="{824844BF-8E83-4737-8A5E-0DEDC02B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824" y="2636176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①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6" name="Rectangle 1">
            <a:extLst>
              <a:ext uri="{FF2B5EF4-FFF2-40B4-BE49-F238E27FC236}">
                <a16:creationId xmlns:a16="http://schemas.microsoft.com/office/drawing/2014/main" id="{B1153891-CC4B-42F0-A77B-90ACE83E5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330" y="2610834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②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8E731AA4-859B-4B71-B2CF-15724641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782" y="5269229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③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8" name="Rectangle 1">
            <a:extLst>
              <a:ext uri="{FF2B5EF4-FFF2-40B4-BE49-F238E27FC236}">
                <a16:creationId xmlns:a16="http://schemas.microsoft.com/office/drawing/2014/main" id="{D809C489-24EE-4E2A-9703-9A897FB6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203" y="3899228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④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9" name="Rectangle 1">
            <a:extLst>
              <a:ext uri="{FF2B5EF4-FFF2-40B4-BE49-F238E27FC236}">
                <a16:creationId xmlns:a16="http://schemas.microsoft.com/office/drawing/2014/main" id="{00AF3A3E-EDE6-43F3-AACD-FE15C249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342" y="2577941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⑤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2E3D832-760E-4EF4-A588-376D6689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066" y="3346596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⑥</a:t>
            </a:r>
            <a:br>
              <a:rPr lang="en-US" altLang="ja-JP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1" name="Rectangle 1">
            <a:extLst>
              <a:ext uri="{FF2B5EF4-FFF2-40B4-BE49-F238E27FC236}">
                <a16:creationId xmlns:a16="http://schemas.microsoft.com/office/drawing/2014/main" id="{70B04977-E1F0-4ADC-9FFB-44255979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496" y="3895019"/>
            <a:ext cx="7123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⑦</a:t>
            </a:r>
            <a:br>
              <a:rPr lang="en-US" altLang="ja-JP" sz="2000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0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ABF85E-8825-4220-9713-9AEFC3C80711}"/>
              </a:ext>
            </a:extLst>
          </p:cNvPr>
          <p:cNvSpPr/>
          <p:nvPr/>
        </p:nvSpPr>
        <p:spPr>
          <a:xfrm>
            <a:off x="886849" y="2612320"/>
            <a:ext cx="4679892" cy="362499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297920-CDAA-4360-A013-B331D9AE718D}"/>
              </a:ext>
            </a:extLst>
          </p:cNvPr>
          <p:cNvSpPr/>
          <p:nvPr/>
        </p:nvSpPr>
        <p:spPr>
          <a:xfrm>
            <a:off x="1462285" y="2928909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B48BF58-315E-405E-B84D-4158241F8E1C}"/>
              </a:ext>
            </a:extLst>
          </p:cNvPr>
          <p:cNvSpPr/>
          <p:nvPr/>
        </p:nvSpPr>
        <p:spPr>
          <a:xfrm>
            <a:off x="3320716" y="2867371"/>
            <a:ext cx="669671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27D6604A-A75B-4141-B922-692F234B8B4F}"/>
              </a:ext>
            </a:extLst>
          </p:cNvPr>
          <p:cNvSpPr/>
          <p:nvPr/>
        </p:nvSpPr>
        <p:spPr>
          <a:xfrm>
            <a:off x="6056973" y="4143043"/>
            <a:ext cx="502255" cy="4264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1C773B68-6AF7-4F4B-939C-9ED2B5349920}"/>
              </a:ext>
            </a:extLst>
          </p:cNvPr>
          <p:cNvSpPr/>
          <p:nvPr/>
        </p:nvSpPr>
        <p:spPr>
          <a:xfrm>
            <a:off x="989242" y="879708"/>
            <a:ext cx="3240360" cy="11854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replicas = </a:t>
            </a:r>
            <a:r>
              <a:rPr kumimoji="1" lang="en-US" altLang="ja-JP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10</a:t>
            </a:r>
          </a:p>
          <a:p>
            <a:r>
              <a:rPr kumimoji="1" lang="en-US" altLang="ja-JP" dirty="0" err="1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maxSurge</a:t>
            </a:r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= </a:t>
            </a:r>
            <a:r>
              <a:rPr kumimoji="1" lang="en-US" altLang="ja-JP" dirty="0">
                <a:solidFill>
                  <a:srgbClr val="FF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30%</a:t>
            </a:r>
            <a:endParaRPr kumimoji="1" lang="ja-JP" altLang="en-US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9480F9D-3799-4880-AEDB-2878C5709A08}"/>
              </a:ext>
            </a:extLst>
          </p:cNvPr>
          <p:cNvSpPr/>
          <p:nvPr/>
        </p:nvSpPr>
        <p:spPr>
          <a:xfrm>
            <a:off x="1390277" y="3944287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42CC5E7-66B8-4E17-94CA-2222F7E36F26}"/>
              </a:ext>
            </a:extLst>
          </p:cNvPr>
          <p:cNvSpPr/>
          <p:nvPr/>
        </p:nvSpPr>
        <p:spPr>
          <a:xfrm>
            <a:off x="1282265" y="5261042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313C28F-8512-4BE2-9C11-B074AF96D462}"/>
              </a:ext>
            </a:extLst>
          </p:cNvPr>
          <p:cNvSpPr/>
          <p:nvPr/>
        </p:nvSpPr>
        <p:spPr>
          <a:xfrm>
            <a:off x="4630636" y="3175409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3342CF-DB97-456F-9920-DD20F69BF11D}"/>
              </a:ext>
            </a:extLst>
          </p:cNvPr>
          <p:cNvSpPr/>
          <p:nvPr/>
        </p:nvSpPr>
        <p:spPr>
          <a:xfrm>
            <a:off x="3715842" y="369081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AD9CB56-5076-41EF-BD3E-F2E33AFBED9D}"/>
              </a:ext>
            </a:extLst>
          </p:cNvPr>
          <p:cNvSpPr/>
          <p:nvPr/>
        </p:nvSpPr>
        <p:spPr>
          <a:xfrm>
            <a:off x="4572000" y="4222572"/>
            <a:ext cx="711831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4CED060F-933E-4004-A540-1E510B4698F1}"/>
              </a:ext>
            </a:extLst>
          </p:cNvPr>
          <p:cNvSpPr/>
          <p:nvPr/>
        </p:nvSpPr>
        <p:spPr>
          <a:xfrm>
            <a:off x="4630636" y="800708"/>
            <a:ext cx="4417111" cy="1476551"/>
          </a:xfrm>
          <a:prstGeom prst="wedgeRoundRectCallout">
            <a:avLst>
              <a:gd name="adj1" fmla="val 31658"/>
              <a:gd name="adj2" fmla="val -1334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コンピューティング</a:t>
            </a:r>
            <a:b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リソースを考慮して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クラスタ内で最大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13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個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まで増やしながらバージョンアップする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B5AAC7E-0D73-4003-B850-846EB4B09C58}"/>
              </a:ext>
            </a:extLst>
          </p:cNvPr>
          <p:cNvSpPr/>
          <p:nvPr/>
        </p:nvSpPr>
        <p:spPr>
          <a:xfrm>
            <a:off x="2387734" y="331261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AE9B2BC-3F35-4428-90B6-155DF4299A18}"/>
              </a:ext>
            </a:extLst>
          </p:cNvPr>
          <p:cNvSpPr/>
          <p:nvPr/>
        </p:nvSpPr>
        <p:spPr>
          <a:xfrm>
            <a:off x="2379651" y="4332518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E030B04-BEEF-41F9-A191-A0E19C4811EB}"/>
              </a:ext>
            </a:extLst>
          </p:cNvPr>
          <p:cNvSpPr/>
          <p:nvPr/>
        </p:nvSpPr>
        <p:spPr>
          <a:xfrm>
            <a:off x="3077938" y="5322466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25A024-4448-4AC0-A4F6-5316A75B9F61}"/>
              </a:ext>
            </a:extLst>
          </p:cNvPr>
          <p:cNvSpPr/>
          <p:nvPr/>
        </p:nvSpPr>
        <p:spPr>
          <a:xfrm>
            <a:off x="3557196" y="4626931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C825E2D-D45A-48CE-8C30-C8474BF8A705}"/>
              </a:ext>
            </a:extLst>
          </p:cNvPr>
          <p:cNvSpPr/>
          <p:nvPr/>
        </p:nvSpPr>
        <p:spPr>
          <a:xfrm>
            <a:off x="4561968" y="4989677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16BDC1F-6CD0-46C5-8480-7929C70E0E0E}"/>
              </a:ext>
            </a:extLst>
          </p:cNvPr>
          <p:cNvSpPr/>
          <p:nvPr/>
        </p:nvSpPr>
        <p:spPr>
          <a:xfrm>
            <a:off x="2184883" y="5492378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8122CF-9710-4393-80FF-FE59D0EC0D17}"/>
              </a:ext>
            </a:extLst>
          </p:cNvPr>
          <p:cNvSpPr/>
          <p:nvPr/>
        </p:nvSpPr>
        <p:spPr>
          <a:xfrm>
            <a:off x="6933776" y="2577949"/>
            <a:ext cx="4679892" cy="362499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8199A53-B021-4ECA-981B-6B73550FC22E}"/>
              </a:ext>
            </a:extLst>
          </p:cNvPr>
          <p:cNvSpPr/>
          <p:nvPr/>
        </p:nvSpPr>
        <p:spPr>
          <a:xfrm>
            <a:off x="7509212" y="2894538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ACC15EA-6312-4F01-B75E-8A9C3C251D45}"/>
              </a:ext>
            </a:extLst>
          </p:cNvPr>
          <p:cNvSpPr/>
          <p:nvPr/>
        </p:nvSpPr>
        <p:spPr>
          <a:xfrm>
            <a:off x="9420727" y="2833000"/>
            <a:ext cx="616588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0612DA9-275F-4A48-889E-691D3AFB551B}"/>
              </a:ext>
            </a:extLst>
          </p:cNvPr>
          <p:cNvSpPr/>
          <p:nvPr/>
        </p:nvSpPr>
        <p:spPr>
          <a:xfrm>
            <a:off x="7437204" y="3909916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E49807A-51A1-4FF4-BBBB-41F876797372}"/>
              </a:ext>
            </a:extLst>
          </p:cNvPr>
          <p:cNvSpPr/>
          <p:nvPr/>
        </p:nvSpPr>
        <p:spPr>
          <a:xfrm>
            <a:off x="9762769" y="3656442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ECFE5D6-A8B4-4904-BD3F-62CA29ECE9DA}"/>
              </a:ext>
            </a:extLst>
          </p:cNvPr>
          <p:cNvSpPr/>
          <p:nvPr/>
        </p:nvSpPr>
        <p:spPr>
          <a:xfrm>
            <a:off x="10659979" y="4188201"/>
            <a:ext cx="67077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133EFD9-CCCB-40AE-BFDF-B21A2F8732B1}"/>
              </a:ext>
            </a:extLst>
          </p:cNvPr>
          <p:cNvSpPr/>
          <p:nvPr/>
        </p:nvSpPr>
        <p:spPr>
          <a:xfrm>
            <a:off x="8426578" y="4298147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6290072-8A65-43FC-B5A6-A9F7D3F3EB3D}"/>
              </a:ext>
            </a:extLst>
          </p:cNvPr>
          <p:cNvSpPr/>
          <p:nvPr/>
        </p:nvSpPr>
        <p:spPr>
          <a:xfrm>
            <a:off x="9604123" y="4592560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1ED886C-5BA5-48BA-99CD-4BCAE20EE98F}"/>
              </a:ext>
            </a:extLst>
          </p:cNvPr>
          <p:cNvSpPr/>
          <p:nvPr/>
        </p:nvSpPr>
        <p:spPr>
          <a:xfrm>
            <a:off x="10608895" y="4955306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5E380C5-3633-4C23-989C-2FDFE8EFB1FB}"/>
              </a:ext>
            </a:extLst>
          </p:cNvPr>
          <p:cNvSpPr/>
          <p:nvPr/>
        </p:nvSpPr>
        <p:spPr>
          <a:xfrm>
            <a:off x="9282897" y="5596215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Old</a:t>
            </a:r>
            <a:endParaRPr kumimoji="1" lang="ja-JP" altLang="en-US" sz="16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9CE529-37F6-4E8D-8DB6-C915DE707EC8}"/>
              </a:ext>
            </a:extLst>
          </p:cNvPr>
          <p:cNvSpPr/>
          <p:nvPr/>
        </p:nvSpPr>
        <p:spPr>
          <a:xfrm>
            <a:off x="8373980" y="3371792"/>
            <a:ext cx="601688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6973254-5833-4DB8-B8D7-80E779115A05}"/>
              </a:ext>
            </a:extLst>
          </p:cNvPr>
          <p:cNvSpPr/>
          <p:nvPr/>
        </p:nvSpPr>
        <p:spPr>
          <a:xfrm>
            <a:off x="8229600" y="5290198"/>
            <a:ext cx="596701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2C19A0A-78FF-4CAC-80B1-080AFB603FA9}"/>
              </a:ext>
            </a:extLst>
          </p:cNvPr>
          <p:cNvSpPr/>
          <p:nvPr/>
        </p:nvSpPr>
        <p:spPr>
          <a:xfrm>
            <a:off x="7303169" y="5191856"/>
            <a:ext cx="597872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643A350-CFD5-49AC-A14A-3B9966CE735C}"/>
              </a:ext>
            </a:extLst>
          </p:cNvPr>
          <p:cNvSpPr/>
          <p:nvPr/>
        </p:nvSpPr>
        <p:spPr>
          <a:xfrm>
            <a:off x="10503568" y="3175409"/>
            <a:ext cx="730173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6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115ECC8A-E532-4210-9977-D23C2315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157" y="5744494"/>
            <a:ext cx="225066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計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13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個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Rectangle 1">
            <a:extLst>
              <a:ext uri="{FF2B5EF4-FFF2-40B4-BE49-F238E27FC236}">
                <a16:creationId xmlns:a16="http://schemas.microsoft.com/office/drawing/2014/main" id="{E1E0691F-736E-4622-87AB-D65977F9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377" y="5690679"/>
            <a:ext cx="11828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計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13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個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</a:br>
            <a:endParaRPr kumimoji="0" lang="en-US" altLang="ja-JP" sz="2000" dirty="0">
              <a:solidFill>
                <a:srgbClr val="FF0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5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2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53" name="インク 615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53" name="インク 615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63" name="インク 61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63" name="インク 616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63" name="インク 62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263" name="インク 6262"/>
              <p:cNvPicPr/>
              <p:nvPr/>
            </p:nvPicPr>
            <p:blipFill/>
            <p:spPr/>
          </p:pic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1D5FF8-3696-4E0E-A705-C6D88137F09D}"/>
              </a:ext>
            </a:extLst>
          </p:cNvPr>
          <p:cNvCxnSpPr/>
          <p:nvPr/>
        </p:nvCxnSpPr>
        <p:spPr>
          <a:xfrm>
            <a:off x="659396" y="1628800"/>
            <a:ext cx="107651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8CD22D6-57E8-4251-A81B-825079133C21}"/>
              </a:ext>
            </a:extLst>
          </p:cNvPr>
          <p:cNvCxnSpPr>
            <a:cxnSpLocks/>
          </p:cNvCxnSpPr>
          <p:nvPr/>
        </p:nvCxnSpPr>
        <p:spPr>
          <a:xfrm>
            <a:off x="5353750" y="656692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24144E-FDF2-4D01-94A0-D731B35790B8}"/>
              </a:ext>
            </a:extLst>
          </p:cNvPr>
          <p:cNvSpPr txBox="1"/>
          <p:nvPr/>
        </p:nvSpPr>
        <p:spPr>
          <a:xfrm>
            <a:off x="1059599" y="188674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サーバ</a:t>
            </a:r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37305E-9DF3-476B-957C-B73BF1938CCA}"/>
              </a:ext>
            </a:extLst>
          </p:cNvPr>
          <p:cNvSpPr txBox="1"/>
          <p:nvPr/>
        </p:nvSpPr>
        <p:spPr>
          <a:xfrm>
            <a:off x="1595500" y="956448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これまでのデプロイ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732E26-67B6-402D-8840-A57F3020A586}"/>
              </a:ext>
            </a:extLst>
          </p:cNvPr>
          <p:cNvSpPr txBox="1"/>
          <p:nvPr/>
        </p:nvSpPr>
        <p:spPr>
          <a:xfrm>
            <a:off x="6619627" y="967807"/>
            <a:ext cx="2779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Kubernetes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によるデプロイ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EAD9AF8-C959-438A-9B52-7DFB6D6F19B1}"/>
              </a:ext>
            </a:extLst>
          </p:cNvPr>
          <p:cNvSpPr/>
          <p:nvPr/>
        </p:nvSpPr>
        <p:spPr>
          <a:xfrm>
            <a:off x="5915980" y="2269847"/>
            <a:ext cx="4716524" cy="238328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10B7A4E-CA57-42D8-A4CE-FA7D5B0EB7EE}"/>
              </a:ext>
            </a:extLst>
          </p:cNvPr>
          <p:cNvSpPr/>
          <p:nvPr/>
        </p:nvSpPr>
        <p:spPr>
          <a:xfrm>
            <a:off x="1087193" y="2322769"/>
            <a:ext cx="1557053" cy="20633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AB3B43C-0FF3-4F90-A032-4D4C2D05A82C}"/>
              </a:ext>
            </a:extLst>
          </p:cNvPr>
          <p:cNvGrpSpPr/>
          <p:nvPr/>
        </p:nvGrpSpPr>
        <p:grpSpPr>
          <a:xfrm>
            <a:off x="9066041" y="3686004"/>
            <a:ext cx="1123080" cy="523220"/>
            <a:chOff x="7509980" y="3493733"/>
            <a:chExt cx="863379" cy="384263"/>
          </a:xfrm>
        </p:grpSpPr>
        <p:sp>
          <p:nvSpPr>
            <p:cNvPr id="63" name="直方体 62">
              <a:extLst>
                <a:ext uri="{FF2B5EF4-FFF2-40B4-BE49-F238E27FC236}">
                  <a16:creationId xmlns:a16="http://schemas.microsoft.com/office/drawing/2014/main" id="{4C50A55D-7906-4318-86B6-F2A9999FA98A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57F30777-C364-4656-9FB3-88478BBFEFCB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EA72DBF-6874-4726-B057-BA48701A0E35}"/>
              </a:ext>
            </a:extLst>
          </p:cNvPr>
          <p:cNvGrpSpPr/>
          <p:nvPr/>
        </p:nvGrpSpPr>
        <p:grpSpPr>
          <a:xfrm>
            <a:off x="7546880" y="3279463"/>
            <a:ext cx="1233688" cy="523220"/>
            <a:chOff x="7424950" y="3493733"/>
            <a:chExt cx="948409" cy="384263"/>
          </a:xfrm>
        </p:grpSpPr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D2977ACB-6E8C-42C6-93E4-24DB0A7DAA84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B8C86DA6-4A7C-4CE7-981A-EBFB6D62317B}"/>
                </a:ext>
              </a:extLst>
            </p:cNvPr>
            <p:cNvSpPr txBox="1"/>
            <p:nvPr/>
          </p:nvSpPr>
          <p:spPr>
            <a:xfrm>
              <a:off x="7424950" y="3576805"/>
              <a:ext cx="785236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BCED80AD-51AB-4F7B-821D-778299E216AA}"/>
              </a:ext>
            </a:extLst>
          </p:cNvPr>
          <p:cNvSpPr/>
          <p:nvPr/>
        </p:nvSpPr>
        <p:spPr>
          <a:xfrm>
            <a:off x="1647657" y="4933756"/>
            <a:ext cx="2892437" cy="1009844"/>
          </a:xfrm>
          <a:prstGeom prst="wedgeRoundRectCallout">
            <a:avLst>
              <a:gd name="adj1" fmla="val -35069"/>
              <a:gd name="adj2" fmla="val 2086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管理者がどのサーバーに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どのアプリをデプロイするか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の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構成を管理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9D82E4A-526A-43DF-83D0-9C5C59DACFEB}"/>
              </a:ext>
            </a:extLst>
          </p:cNvPr>
          <p:cNvGrpSpPr/>
          <p:nvPr/>
        </p:nvGrpSpPr>
        <p:grpSpPr>
          <a:xfrm>
            <a:off x="1275729" y="2593199"/>
            <a:ext cx="1165677" cy="424799"/>
            <a:chOff x="1078799" y="2500144"/>
            <a:chExt cx="1165677" cy="424799"/>
          </a:xfrm>
        </p:grpSpPr>
        <p:sp>
          <p:nvSpPr>
            <p:cNvPr id="73" name="直方体 72">
              <a:extLst>
                <a:ext uri="{FF2B5EF4-FFF2-40B4-BE49-F238E27FC236}">
                  <a16:creationId xmlns:a16="http://schemas.microsoft.com/office/drawing/2014/main" id="{E7C401C5-4731-4365-A384-B4DD9936B228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49F4B5BF-95C4-4316-A398-5540DBBFB6F5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1228A6-D42B-466F-9EB8-25B5530CD3B8}"/>
              </a:ext>
            </a:extLst>
          </p:cNvPr>
          <p:cNvGrpSpPr/>
          <p:nvPr/>
        </p:nvGrpSpPr>
        <p:grpSpPr>
          <a:xfrm>
            <a:off x="3438268" y="2802699"/>
            <a:ext cx="1165677" cy="424799"/>
            <a:chOff x="3264592" y="2456633"/>
            <a:chExt cx="1165677" cy="424799"/>
          </a:xfrm>
        </p:grpSpPr>
        <p:sp>
          <p:nvSpPr>
            <p:cNvPr id="71" name="直方体 70">
              <a:extLst>
                <a:ext uri="{FF2B5EF4-FFF2-40B4-BE49-F238E27FC236}">
                  <a16:creationId xmlns:a16="http://schemas.microsoft.com/office/drawing/2014/main" id="{B9A05E87-9882-4B21-A0A2-A36235A76916}"/>
                </a:ext>
              </a:extLst>
            </p:cNvPr>
            <p:cNvSpPr/>
            <p:nvPr/>
          </p:nvSpPr>
          <p:spPr>
            <a:xfrm>
              <a:off x="3264592" y="2456633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E1D033-7354-4F68-ACD2-952F2F26CCDD}"/>
                </a:ext>
              </a:extLst>
            </p:cNvPr>
            <p:cNvSpPr txBox="1"/>
            <p:nvPr/>
          </p:nvSpPr>
          <p:spPr>
            <a:xfrm>
              <a:off x="3322273" y="2521392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2EBD86E-7337-463C-8CA5-E4026CBB6DAE}"/>
              </a:ext>
            </a:extLst>
          </p:cNvPr>
          <p:cNvSpPr/>
          <p:nvPr/>
        </p:nvSpPr>
        <p:spPr>
          <a:xfrm>
            <a:off x="3265833" y="2322769"/>
            <a:ext cx="1557053" cy="20633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8BB7912-F6A4-470B-9061-29B6F212C16C}"/>
              </a:ext>
            </a:extLst>
          </p:cNvPr>
          <p:cNvGrpSpPr/>
          <p:nvPr/>
        </p:nvGrpSpPr>
        <p:grpSpPr>
          <a:xfrm>
            <a:off x="1282880" y="3142056"/>
            <a:ext cx="1165677" cy="424799"/>
            <a:chOff x="1078799" y="2500144"/>
            <a:chExt cx="1165677" cy="424799"/>
          </a:xfrm>
        </p:grpSpPr>
        <p:sp>
          <p:nvSpPr>
            <p:cNvPr id="76" name="直方体 75">
              <a:extLst>
                <a:ext uri="{FF2B5EF4-FFF2-40B4-BE49-F238E27FC236}">
                  <a16:creationId xmlns:a16="http://schemas.microsoft.com/office/drawing/2014/main" id="{D7BD285E-B8C7-4655-AFE5-55B12BAB16B1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907DDFE-94C9-4705-AA04-4D90ECA0D74C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9AC5AED-6A89-4D13-923C-FB5458E7F95E}"/>
              </a:ext>
            </a:extLst>
          </p:cNvPr>
          <p:cNvGrpSpPr/>
          <p:nvPr/>
        </p:nvGrpSpPr>
        <p:grpSpPr>
          <a:xfrm>
            <a:off x="1282879" y="3678264"/>
            <a:ext cx="1165677" cy="424799"/>
            <a:chOff x="1078799" y="2500144"/>
            <a:chExt cx="1165677" cy="424799"/>
          </a:xfrm>
        </p:grpSpPr>
        <p:sp>
          <p:nvSpPr>
            <p:cNvPr id="79" name="直方体 78">
              <a:extLst>
                <a:ext uri="{FF2B5EF4-FFF2-40B4-BE49-F238E27FC236}">
                  <a16:creationId xmlns:a16="http://schemas.microsoft.com/office/drawing/2014/main" id="{41FED356-22FA-4C4B-B626-FE50C143EFAF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278F86B5-E6F3-4BF2-BD56-252584EF2453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38C426-2D19-4E3E-98FD-166695E0CC12}"/>
              </a:ext>
            </a:extLst>
          </p:cNvPr>
          <p:cNvGrpSpPr/>
          <p:nvPr/>
        </p:nvGrpSpPr>
        <p:grpSpPr>
          <a:xfrm>
            <a:off x="3438267" y="3354455"/>
            <a:ext cx="1165677" cy="424799"/>
            <a:chOff x="3264592" y="2456633"/>
            <a:chExt cx="1165677" cy="424799"/>
          </a:xfrm>
        </p:grpSpPr>
        <p:sp>
          <p:nvSpPr>
            <p:cNvPr id="82" name="直方体 81">
              <a:extLst>
                <a:ext uri="{FF2B5EF4-FFF2-40B4-BE49-F238E27FC236}">
                  <a16:creationId xmlns:a16="http://schemas.microsoft.com/office/drawing/2014/main" id="{997FF9ED-27D9-49C2-8D6F-13CDA8E7075F}"/>
                </a:ext>
              </a:extLst>
            </p:cNvPr>
            <p:cNvSpPr/>
            <p:nvPr/>
          </p:nvSpPr>
          <p:spPr>
            <a:xfrm>
              <a:off x="3264592" y="2456633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14CDCB1-9CBD-4662-9F00-F86F7B36E2CC}"/>
                </a:ext>
              </a:extLst>
            </p:cNvPr>
            <p:cNvSpPr txBox="1"/>
            <p:nvPr/>
          </p:nvSpPr>
          <p:spPr>
            <a:xfrm>
              <a:off x="3322273" y="2521392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8B5A0A-7B79-4807-B20F-C21ED1E9639E}"/>
              </a:ext>
            </a:extLst>
          </p:cNvPr>
          <p:cNvSpPr txBox="1"/>
          <p:nvPr/>
        </p:nvSpPr>
        <p:spPr>
          <a:xfrm>
            <a:off x="3265833" y="1886746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サーバ</a:t>
            </a:r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A8E8103-4BFE-4C9F-A1A3-FDE14E2F198B}"/>
              </a:ext>
            </a:extLst>
          </p:cNvPr>
          <p:cNvSpPr/>
          <p:nvPr/>
        </p:nvSpPr>
        <p:spPr>
          <a:xfrm>
            <a:off x="6268429" y="2856043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EB83036-CA40-4870-8B7A-2E286F1A693A}"/>
              </a:ext>
            </a:extLst>
          </p:cNvPr>
          <p:cNvSpPr txBox="1"/>
          <p:nvPr/>
        </p:nvSpPr>
        <p:spPr>
          <a:xfrm>
            <a:off x="6275641" y="242040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Node1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A7BA9A4-1B82-418D-ABE6-625EE0866673}"/>
              </a:ext>
            </a:extLst>
          </p:cNvPr>
          <p:cNvSpPr txBox="1"/>
          <p:nvPr/>
        </p:nvSpPr>
        <p:spPr>
          <a:xfrm>
            <a:off x="7641014" y="24204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Node2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B1545C8-CA19-4FC8-8A4E-A9E772D3ACED}"/>
              </a:ext>
            </a:extLst>
          </p:cNvPr>
          <p:cNvSpPr/>
          <p:nvPr/>
        </p:nvSpPr>
        <p:spPr>
          <a:xfrm>
            <a:off x="7661859" y="2839230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6345164-7C8A-4A28-9F17-C324CCE00DCE}"/>
              </a:ext>
            </a:extLst>
          </p:cNvPr>
          <p:cNvSpPr/>
          <p:nvPr/>
        </p:nvSpPr>
        <p:spPr>
          <a:xfrm>
            <a:off x="9071082" y="2839230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FBBAD15-8091-457E-AFBA-620973671C14}"/>
              </a:ext>
            </a:extLst>
          </p:cNvPr>
          <p:cNvSpPr txBox="1"/>
          <p:nvPr/>
        </p:nvSpPr>
        <p:spPr>
          <a:xfrm>
            <a:off x="9031726" y="24204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Node3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3B039C7B-BADB-4386-9320-14F566427D76}"/>
              </a:ext>
            </a:extLst>
          </p:cNvPr>
          <p:cNvGrpSpPr/>
          <p:nvPr/>
        </p:nvGrpSpPr>
        <p:grpSpPr>
          <a:xfrm>
            <a:off x="6215520" y="2976706"/>
            <a:ext cx="1123080" cy="523220"/>
            <a:chOff x="7509980" y="3493733"/>
            <a:chExt cx="863379" cy="384263"/>
          </a:xfrm>
        </p:grpSpPr>
        <p:sp>
          <p:nvSpPr>
            <p:cNvPr id="93" name="直方体 92">
              <a:extLst>
                <a:ext uri="{FF2B5EF4-FFF2-40B4-BE49-F238E27FC236}">
                  <a16:creationId xmlns:a16="http://schemas.microsoft.com/office/drawing/2014/main" id="{540EFC6D-9C6B-46D5-B72D-AAC7F74A310A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0D59329-763C-4ED6-9D82-2B8BFDAD2D7F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CABB5B4A-E16F-426F-B59D-B29A368FE5AE}"/>
              </a:ext>
            </a:extLst>
          </p:cNvPr>
          <p:cNvGrpSpPr/>
          <p:nvPr/>
        </p:nvGrpSpPr>
        <p:grpSpPr>
          <a:xfrm>
            <a:off x="6274835" y="3620587"/>
            <a:ext cx="1063770" cy="523220"/>
            <a:chOff x="7555576" y="3493733"/>
            <a:chExt cx="817783" cy="384263"/>
          </a:xfrm>
        </p:grpSpPr>
        <p:sp>
          <p:nvSpPr>
            <p:cNvPr id="96" name="直方体 95">
              <a:extLst>
                <a:ext uri="{FF2B5EF4-FFF2-40B4-BE49-F238E27FC236}">
                  <a16:creationId xmlns:a16="http://schemas.microsoft.com/office/drawing/2014/main" id="{76CC0574-F132-4C7E-84B6-D6B3DDFAC198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506E5521-84E7-4469-8C2A-491BE5E6D3D4}"/>
                </a:ext>
              </a:extLst>
            </p:cNvPr>
            <p:cNvSpPr txBox="1"/>
            <p:nvPr/>
          </p:nvSpPr>
          <p:spPr>
            <a:xfrm>
              <a:off x="7555576" y="3576805"/>
              <a:ext cx="772042" cy="203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6AC7B87-633E-49D6-8F4B-84301D989027}"/>
              </a:ext>
            </a:extLst>
          </p:cNvPr>
          <p:cNvGrpSpPr/>
          <p:nvPr/>
        </p:nvGrpSpPr>
        <p:grpSpPr>
          <a:xfrm>
            <a:off x="9055289" y="3026185"/>
            <a:ext cx="1123080" cy="523220"/>
            <a:chOff x="7509980" y="3493733"/>
            <a:chExt cx="863379" cy="384263"/>
          </a:xfrm>
        </p:grpSpPr>
        <p:sp>
          <p:nvSpPr>
            <p:cNvPr id="99" name="直方体 98">
              <a:extLst>
                <a:ext uri="{FF2B5EF4-FFF2-40B4-BE49-F238E27FC236}">
                  <a16:creationId xmlns:a16="http://schemas.microsoft.com/office/drawing/2014/main" id="{7CE611A5-AE12-4616-9ACF-E9A1CB9671F0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A66F1A35-1BE4-4C72-9BDF-925D3281C315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0B198CA-7E09-44AA-93C9-DB0DC289983A}"/>
              </a:ext>
            </a:extLst>
          </p:cNvPr>
          <p:cNvSpPr txBox="1"/>
          <p:nvPr/>
        </p:nvSpPr>
        <p:spPr>
          <a:xfrm>
            <a:off x="6392911" y="5790393"/>
            <a:ext cx="17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C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Kubernetes</a:t>
            </a:r>
            <a:r>
              <a:rPr lang="ja-JP" altLang="en-US" b="1" dirty="0">
                <a:solidFill>
                  <a:srgbClr val="C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r>
              <a:rPr lang="en-US" altLang="ja-JP" b="1" dirty="0">
                <a:solidFill>
                  <a:srgbClr val="C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API</a:t>
            </a: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1449BF3E-4166-41F3-A58E-2192AA27C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10" y="4998071"/>
            <a:ext cx="780290" cy="780290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202895FB-9194-42A9-82EC-8039F0AB58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29" y="5247919"/>
            <a:ext cx="780290" cy="780290"/>
          </a:xfrm>
          <a:prstGeom prst="rect">
            <a:avLst/>
          </a:prstGeom>
        </p:spPr>
      </p:pic>
      <p:sp>
        <p:nvSpPr>
          <p:cNvPr id="105" name="吹き出し: 角を丸めた四角形 104">
            <a:extLst>
              <a:ext uri="{FF2B5EF4-FFF2-40B4-BE49-F238E27FC236}">
                <a16:creationId xmlns:a16="http://schemas.microsoft.com/office/drawing/2014/main" id="{53FF8D10-0BCB-4032-A8DA-2E2A6A36CA75}"/>
              </a:ext>
            </a:extLst>
          </p:cNvPr>
          <p:cNvSpPr/>
          <p:nvPr/>
        </p:nvSpPr>
        <p:spPr>
          <a:xfrm>
            <a:off x="8156539" y="5071692"/>
            <a:ext cx="2520280" cy="995498"/>
          </a:xfrm>
          <a:prstGeom prst="wedgeRoundRectCallout">
            <a:avLst>
              <a:gd name="adj1" fmla="val -38862"/>
              <a:gd name="adj2" fmla="val -277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アルゴリズムに基づいて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en-US" altLang="ja-JP" sz="1600" dirty="0" err="1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Kubernets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が自動で</a:t>
            </a:r>
            <a:b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デプロイ先を決定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・管理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FB68548F-A959-4D14-B044-99964AD75905}"/>
                  </a:ext>
                </a:extLst>
              </p14:cNvPr>
              <p14:cNvContentPartPr/>
              <p14:nvPr/>
            </p14:nvContentPartPr>
            <p14:xfrm>
              <a:off x="6890393" y="3992068"/>
              <a:ext cx="2229840" cy="801360"/>
            </p14:xfrm>
          </p:contentPart>
        </mc:Choice>
        <mc:Fallback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FB68548F-A959-4D14-B044-99964AD759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2396" y="3974060"/>
                <a:ext cx="2265474" cy="837016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9626AD7-E092-470B-A373-9E3B5C347555}"/>
              </a:ext>
            </a:extLst>
          </p:cNvPr>
          <p:cNvSpPr txBox="1"/>
          <p:nvPr/>
        </p:nvSpPr>
        <p:spPr>
          <a:xfrm>
            <a:off x="5845614" y="1816288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クラスター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7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53" name="インク 615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53" name="インク 615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63" name="インク 61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63" name="インク 616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63" name="インク 62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263" name="インク 6262"/>
              <p:cNvPicPr/>
              <p:nvPr/>
            </p:nvPicPr>
            <p:blipFill/>
            <p:spPr/>
          </p:pic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1D5FF8-3696-4E0E-A705-C6D88137F09D}"/>
              </a:ext>
            </a:extLst>
          </p:cNvPr>
          <p:cNvCxnSpPr/>
          <p:nvPr/>
        </p:nvCxnSpPr>
        <p:spPr>
          <a:xfrm>
            <a:off x="659396" y="1628800"/>
            <a:ext cx="107651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8CD22D6-57E8-4251-A81B-825079133C21}"/>
              </a:ext>
            </a:extLst>
          </p:cNvPr>
          <p:cNvCxnSpPr>
            <a:cxnSpLocks/>
          </p:cNvCxnSpPr>
          <p:nvPr/>
        </p:nvCxnSpPr>
        <p:spPr>
          <a:xfrm>
            <a:off x="2635771" y="925541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24144E-FDF2-4D01-94A0-D731B35790B8}"/>
              </a:ext>
            </a:extLst>
          </p:cNvPr>
          <p:cNvSpPr txBox="1"/>
          <p:nvPr/>
        </p:nvSpPr>
        <p:spPr>
          <a:xfrm>
            <a:off x="659396" y="2616358"/>
            <a:ext cx="197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のスケール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37305E-9DF3-476B-957C-B73BF1938CCA}"/>
              </a:ext>
            </a:extLst>
          </p:cNvPr>
          <p:cNvSpPr txBox="1"/>
          <p:nvPr/>
        </p:nvSpPr>
        <p:spPr>
          <a:xfrm>
            <a:off x="4255167" y="102834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水平スケール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732E26-67B6-402D-8840-A57F3020A586}"/>
              </a:ext>
            </a:extLst>
          </p:cNvPr>
          <p:cNvSpPr txBox="1"/>
          <p:nvPr/>
        </p:nvSpPr>
        <p:spPr>
          <a:xfrm>
            <a:off x="8481266" y="99192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垂直スケール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8B5A0A-7B79-4807-B20F-C21ED1E9639E}"/>
              </a:ext>
            </a:extLst>
          </p:cNvPr>
          <p:cNvSpPr txBox="1"/>
          <p:nvPr/>
        </p:nvSpPr>
        <p:spPr>
          <a:xfrm>
            <a:off x="3144771" y="557966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745BDC8-C31C-4F37-9ED8-F8437CCF2C88}"/>
              </a:ext>
            </a:extLst>
          </p:cNvPr>
          <p:cNvCxnSpPr>
            <a:cxnSpLocks/>
          </p:cNvCxnSpPr>
          <p:nvPr/>
        </p:nvCxnSpPr>
        <p:spPr>
          <a:xfrm>
            <a:off x="7530140" y="872716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4AE24E8-B530-480D-9016-7BA9D3329236}"/>
              </a:ext>
            </a:extLst>
          </p:cNvPr>
          <p:cNvCxnSpPr/>
          <p:nvPr/>
        </p:nvCxnSpPr>
        <p:spPr>
          <a:xfrm>
            <a:off x="659396" y="4041068"/>
            <a:ext cx="107651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95ADCEC-92C0-4D04-B7AD-DABC7A9D9517}"/>
              </a:ext>
            </a:extLst>
          </p:cNvPr>
          <p:cNvSpPr/>
          <p:nvPr/>
        </p:nvSpPr>
        <p:spPr>
          <a:xfrm>
            <a:off x="3079498" y="4633034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DF5D50D-85AE-4E41-89FC-8389EB0CA64C}"/>
              </a:ext>
            </a:extLst>
          </p:cNvPr>
          <p:cNvSpPr txBox="1"/>
          <p:nvPr/>
        </p:nvSpPr>
        <p:spPr>
          <a:xfrm>
            <a:off x="3002260" y="6100491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CCE0B23-02C2-46CA-9277-9A5E42FC9F86}"/>
              </a:ext>
            </a:extLst>
          </p:cNvPr>
          <p:cNvSpPr txBox="1"/>
          <p:nvPr/>
        </p:nvSpPr>
        <p:spPr>
          <a:xfrm>
            <a:off x="5710877" y="563767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D3B3610C-4FE4-4891-BCB5-5859F0FB2457}"/>
              </a:ext>
            </a:extLst>
          </p:cNvPr>
          <p:cNvSpPr/>
          <p:nvPr/>
        </p:nvSpPr>
        <p:spPr>
          <a:xfrm>
            <a:off x="5256951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972B97A-E601-4F15-9FF7-84E02047C933}"/>
              </a:ext>
            </a:extLst>
          </p:cNvPr>
          <p:cNvSpPr/>
          <p:nvPr/>
        </p:nvSpPr>
        <p:spPr>
          <a:xfrm>
            <a:off x="5056480" y="4611643"/>
            <a:ext cx="1953340" cy="14609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34CFDA-BF49-4404-9B61-46186AF4B862}"/>
              </a:ext>
            </a:extLst>
          </p:cNvPr>
          <p:cNvSpPr txBox="1"/>
          <p:nvPr/>
        </p:nvSpPr>
        <p:spPr>
          <a:xfrm>
            <a:off x="4978652" y="611519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6DADE9F9-439F-4211-8495-1525840EB2D2}"/>
              </a:ext>
            </a:extLst>
          </p:cNvPr>
          <p:cNvSpPr/>
          <p:nvPr/>
        </p:nvSpPr>
        <p:spPr>
          <a:xfrm>
            <a:off x="3291981" y="5024588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C7180188-F0A3-40D6-8927-CC7D96B38087}"/>
              </a:ext>
            </a:extLst>
          </p:cNvPr>
          <p:cNvSpPr/>
          <p:nvPr/>
        </p:nvSpPr>
        <p:spPr>
          <a:xfrm>
            <a:off x="6354097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56386FA-1957-42F5-8AE7-1E60D5A49AD2}"/>
              </a:ext>
            </a:extLst>
          </p:cNvPr>
          <p:cNvSpPr txBox="1"/>
          <p:nvPr/>
        </p:nvSpPr>
        <p:spPr>
          <a:xfrm>
            <a:off x="8016238" y="555827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FF07472-E1AF-4FF3-83BE-47A50963AFBD}"/>
              </a:ext>
            </a:extLst>
          </p:cNvPr>
          <p:cNvSpPr/>
          <p:nvPr/>
        </p:nvSpPr>
        <p:spPr>
          <a:xfrm>
            <a:off x="7890808" y="4611642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155FD37-B837-441E-A9DC-4FF02B5FB339}"/>
              </a:ext>
            </a:extLst>
          </p:cNvPr>
          <p:cNvSpPr txBox="1"/>
          <p:nvPr/>
        </p:nvSpPr>
        <p:spPr>
          <a:xfrm>
            <a:off x="7825602" y="6127225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8C1CFA6F-B086-4172-A17B-E4F81660E4B6}"/>
              </a:ext>
            </a:extLst>
          </p:cNvPr>
          <p:cNvSpPr/>
          <p:nvPr/>
        </p:nvSpPr>
        <p:spPr>
          <a:xfrm>
            <a:off x="8175480" y="5003195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2145F0E-45CF-4A09-A112-47985DCC7265}"/>
              </a:ext>
            </a:extLst>
          </p:cNvPr>
          <p:cNvSpPr txBox="1"/>
          <p:nvPr/>
        </p:nvSpPr>
        <p:spPr>
          <a:xfrm>
            <a:off x="10010107" y="567073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370F565-C14E-48FC-8EBF-C68F65FA7945}"/>
              </a:ext>
            </a:extLst>
          </p:cNvPr>
          <p:cNvSpPr/>
          <p:nvPr/>
        </p:nvSpPr>
        <p:spPr>
          <a:xfrm>
            <a:off x="9833651" y="4590251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14E6C8E-431A-4F64-B552-2710DC4BB3DD}"/>
              </a:ext>
            </a:extLst>
          </p:cNvPr>
          <p:cNvSpPr txBox="1"/>
          <p:nvPr/>
        </p:nvSpPr>
        <p:spPr>
          <a:xfrm>
            <a:off x="9768445" y="610583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C3AF1D47-3DEA-4C93-B2C6-D32138E592C7}"/>
              </a:ext>
            </a:extLst>
          </p:cNvPr>
          <p:cNvSpPr/>
          <p:nvPr/>
        </p:nvSpPr>
        <p:spPr>
          <a:xfrm>
            <a:off x="10058166" y="4843589"/>
            <a:ext cx="861274" cy="838779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CB5B0D62-9F70-43E8-AC75-3828E4DB505B}"/>
              </a:ext>
            </a:extLst>
          </p:cNvPr>
          <p:cNvSpPr/>
          <p:nvPr/>
        </p:nvSpPr>
        <p:spPr>
          <a:xfrm>
            <a:off x="5807736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7" name="矢印: 右 126">
            <a:extLst>
              <a:ext uri="{FF2B5EF4-FFF2-40B4-BE49-F238E27FC236}">
                <a16:creationId xmlns:a16="http://schemas.microsoft.com/office/drawing/2014/main" id="{66875A91-DB5A-4A60-92BD-77B4C26BADA5}"/>
              </a:ext>
            </a:extLst>
          </p:cNvPr>
          <p:cNvSpPr/>
          <p:nvPr/>
        </p:nvSpPr>
        <p:spPr>
          <a:xfrm rot="16200000">
            <a:off x="9084261" y="2734846"/>
            <a:ext cx="902444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3B4FA7F2-85AB-4ECA-840D-55DBBB31271B}"/>
              </a:ext>
            </a:extLst>
          </p:cNvPr>
          <p:cNvSpPr/>
          <p:nvPr/>
        </p:nvSpPr>
        <p:spPr>
          <a:xfrm>
            <a:off x="4451097" y="2874813"/>
            <a:ext cx="665946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2805FB88-2DE5-45B0-BF97-9B95893FB704}"/>
              </a:ext>
            </a:extLst>
          </p:cNvPr>
          <p:cNvSpPr txBox="1"/>
          <p:nvPr/>
        </p:nvSpPr>
        <p:spPr>
          <a:xfrm>
            <a:off x="578198" y="5026217"/>
            <a:ext cx="209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のスケール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EC33CDFE-4EEF-4979-A716-79C7569A6C37}"/>
              </a:ext>
            </a:extLst>
          </p:cNvPr>
          <p:cNvSpPr/>
          <p:nvPr/>
        </p:nvSpPr>
        <p:spPr>
          <a:xfrm rot="1145269" flipH="1">
            <a:off x="5842520" y="4872507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A5825BDB-7905-41E4-BB18-9F03E3950A82}"/>
              </a:ext>
            </a:extLst>
          </p:cNvPr>
          <p:cNvSpPr/>
          <p:nvPr/>
        </p:nvSpPr>
        <p:spPr>
          <a:xfrm rot="1145269" flipH="1">
            <a:off x="6307323" y="4851114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95669CC6-F3D5-47C6-A55A-E4CBF32F6207}"/>
              </a:ext>
            </a:extLst>
          </p:cNvPr>
          <p:cNvSpPr/>
          <p:nvPr/>
        </p:nvSpPr>
        <p:spPr>
          <a:xfrm rot="1145269" flipH="1">
            <a:off x="10513243" y="4753770"/>
            <a:ext cx="634429" cy="256136"/>
          </a:xfrm>
          <a:prstGeom prst="roundRect">
            <a:avLst>
              <a:gd name="adj" fmla="val 1282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Up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F15F17B-ECF0-420F-94BD-355AD4FD2F3A}"/>
              </a:ext>
            </a:extLst>
          </p:cNvPr>
          <p:cNvSpPr txBox="1"/>
          <p:nvPr/>
        </p:nvSpPr>
        <p:spPr>
          <a:xfrm>
            <a:off x="3240041" y="271998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1ED687B-E1EF-42F0-9A0D-77AC83B7CEB6}"/>
              </a:ext>
            </a:extLst>
          </p:cNvPr>
          <p:cNvSpPr/>
          <p:nvPr/>
        </p:nvSpPr>
        <p:spPr>
          <a:xfrm>
            <a:off x="3138674" y="2326799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09C176E7-A458-442C-AB54-8815905555FD}"/>
              </a:ext>
            </a:extLst>
          </p:cNvPr>
          <p:cNvSpPr txBox="1"/>
          <p:nvPr/>
        </p:nvSpPr>
        <p:spPr>
          <a:xfrm>
            <a:off x="3061436" y="190529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A9A48DF-F4BB-4283-A83F-C3B2EDE3ED7B}"/>
              </a:ext>
            </a:extLst>
          </p:cNvPr>
          <p:cNvSpPr txBox="1"/>
          <p:nvPr/>
        </p:nvSpPr>
        <p:spPr>
          <a:xfrm>
            <a:off x="5224074" y="238623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</a:p>
        </p:txBody>
      </p: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3D853307-E93A-4A1C-8617-D80F561AC29C}"/>
              </a:ext>
            </a:extLst>
          </p:cNvPr>
          <p:cNvSpPr/>
          <p:nvPr/>
        </p:nvSpPr>
        <p:spPr>
          <a:xfrm>
            <a:off x="5323602" y="2807862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BD09995C-2D95-4C88-B44F-BA1785E9B478}"/>
              </a:ext>
            </a:extLst>
          </p:cNvPr>
          <p:cNvSpPr/>
          <p:nvPr/>
        </p:nvSpPr>
        <p:spPr>
          <a:xfrm>
            <a:off x="5115656" y="2305408"/>
            <a:ext cx="1953340" cy="1460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A0C10C6-B687-4E4D-8A42-31069500112F}"/>
              </a:ext>
            </a:extLst>
          </p:cNvPr>
          <p:cNvSpPr txBox="1"/>
          <p:nvPr/>
        </p:nvSpPr>
        <p:spPr>
          <a:xfrm>
            <a:off x="5146112" y="188390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108CBB8C-B9DB-42F8-AE2C-DD14C277A889}"/>
              </a:ext>
            </a:extLst>
          </p:cNvPr>
          <p:cNvSpPr/>
          <p:nvPr/>
        </p:nvSpPr>
        <p:spPr>
          <a:xfrm>
            <a:off x="3363189" y="3103363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58B01BCE-FE3C-4DAF-A844-93EE55C7B69B}"/>
              </a:ext>
            </a:extLst>
          </p:cNvPr>
          <p:cNvSpPr/>
          <p:nvPr/>
        </p:nvSpPr>
        <p:spPr>
          <a:xfrm>
            <a:off x="6499087" y="272713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1362704-55E0-421F-983A-FF7221E642E7}"/>
              </a:ext>
            </a:extLst>
          </p:cNvPr>
          <p:cNvSpPr txBox="1"/>
          <p:nvPr/>
        </p:nvSpPr>
        <p:spPr>
          <a:xfrm>
            <a:off x="8051351" y="269859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19CF3F4-8C99-4B0E-9CB5-55FB85462AD7}"/>
              </a:ext>
            </a:extLst>
          </p:cNvPr>
          <p:cNvSpPr/>
          <p:nvPr/>
        </p:nvSpPr>
        <p:spPr>
          <a:xfrm>
            <a:off x="7949984" y="2305407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2FC03122-3C48-4425-ABC7-1FEB12B07CB8}"/>
              </a:ext>
            </a:extLst>
          </p:cNvPr>
          <p:cNvSpPr txBox="1"/>
          <p:nvPr/>
        </p:nvSpPr>
        <p:spPr>
          <a:xfrm>
            <a:off x="7872746" y="188390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9C210EC1-DD1F-4AD5-8B85-691B35C9CC66}"/>
              </a:ext>
            </a:extLst>
          </p:cNvPr>
          <p:cNvSpPr/>
          <p:nvPr/>
        </p:nvSpPr>
        <p:spPr>
          <a:xfrm>
            <a:off x="8174499" y="3081971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A21C8D6-76AA-42F7-9DA1-EE33586C9015}"/>
              </a:ext>
            </a:extLst>
          </p:cNvPr>
          <p:cNvSpPr txBox="1"/>
          <p:nvPr/>
        </p:nvSpPr>
        <p:spPr>
          <a:xfrm>
            <a:off x="9900840" y="232977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5B5DA95-4CEE-41B8-B32D-3819F071E697}"/>
              </a:ext>
            </a:extLst>
          </p:cNvPr>
          <p:cNvSpPr/>
          <p:nvPr/>
        </p:nvSpPr>
        <p:spPr>
          <a:xfrm>
            <a:off x="9892827" y="2284016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9B30B62-84E9-4D30-85FA-ACAB9D99A5CE}"/>
              </a:ext>
            </a:extLst>
          </p:cNvPr>
          <p:cNvSpPr txBox="1"/>
          <p:nvPr/>
        </p:nvSpPr>
        <p:spPr>
          <a:xfrm>
            <a:off x="9815589" y="186251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6A7534DE-78AE-4CBF-BDB9-653D4BBEFDF0}"/>
              </a:ext>
            </a:extLst>
          </p:cNvPr>
          <p:cNvSpPr/>
          <p:nvPr/>
        </p:nvSpPr>
        <p:spPr>
          <a:xfrm>
            <a:off x="10117342" y="2681733"/>
            <a:ext cx="861274" cy="83877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0" name="四角形: 角を丸くする 149">
            <a:extLst>
              <a:ext uri="{FF2B5EF4-FFF2-40B4-BE49-F238E27FC236}">
                <a16:creationId xmlns:a16="http://schemas.microsoft.com/office/drawing/2014/main" id="{29764D1A-5295-4B75-8B86-DB1489DF1B7C}"/>
              </a:ext>
            </a:extLst>
          </p:cNvPr>
          <p:cNvSpPr/>
          <p:nvPr/>
        </p:nvSpPr>
        <p:spPr>
          <a:xfrm>
            <a:off x="5842850" y="3103363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88E2A300-39C6-4D52-BFD7-EA3A97B3BB1A}"/>
              </a:ext>
            </a:extLst>
          </p:cNvPr>
          <p:cNvSpPr/>
          <p:nvPr/>
        </p:nvSpPr>
        <p:spPr>
          <a:xfrm rot="1145269" flipH="1">
            <a:off x="5877634" y="2951283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9BEEBB9D-0EC4-43EE-8305-2A612D00E3AA}"/>
              </a:ext>
            </a:extLst>
          </p:cNvPr>
          <p:cNvSpPr/>
          <p:nvPr/>
        </p:nvSpPr>
        <p:spPr>
          <a:xfrm rot="1145269" flipH="1">
            <a:off x="6452313" y="2553664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60DEFA89-625F-41B7-BB72-D778D5D84F5F}"/>
              </a:ext>
            </a:extLst>
          </p:cNvPr>
          <p:cNvSpPr/>
          <p:nvPr/>
        </p:nvSpPr>
        <p:spPr>
          <a:xfrm rot="1145269" flipH="1">
            <a:off x="10572419" y="2591914"/>
            <a:ext cx="634429" cy="256136"/>
          </a:xfrm>
          <a:prstGeom prst="roundRect">
            <a:avLst>
              <a:gd name="adj" fmla="val 1282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Up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4" name="矢印: 右 153">
            <a:extLst>
              <a:ext uri="{FF2B5EF4-FFF2-40B4-BE49-F238E27FC236}">
                <a16:creationId xmlns:a16="http://schemas.microsoft.com/office/drawing/2014/main" id="{864DAE65-EB36-4EDE-91B3-E6323D4CFCAF}"/>
              </a:ext>
            </a:extLst>
          </p:cNvPr>
          <p:cNvSpPr/>
          <p:nvPr/>
        </p:nvSpPr>
        <p:spPr>
          <a:xfrm>
            <a:off x="4384911" y="5096733"/>
            <a:ext cx="665946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5" name="矢印: 右 154">
            <a:extLst>
              <a:ext uri="{FF2B5EF4-FFF2-40B4-BE49-F238E27FC236}">
                <a16:creationId xmlns:a16="http://schemas.microsoft.com/office/drawing/2014/main" id="{86CD6F0F-F203-4A13-83C4-8A5D3BA444BC}"/>
              </a:ext>
            </a:extLst>
          </p:cNvPr>
          <p:cNvSpPr/>
          <p:nvPr/>
        </p:nvSpPr>
        <p:spPr>
          <a:xfrm rot="16200000">
            <a:off x="9058859" y="4964511"/>
            <a:ext cx="902444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A819330-5084-4402-BA7B-CF634C0D22B1}"/>
              </a:ext>
            </a:extLst>
          </p:cNvPr>
          <p:cNvCxnSpPr>
            <a:cxnSpLocks/>
          </p:cNvCxnSpPr>
          <p:nvPr/>
        </p:nvCxnSpPr>
        <p:spPr>
          <a:xfrm>
            <a:off x="3128210" y="3777916"/>
            <a:ext cx="156411" cy="12633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BD4B3E-C50C-4DE6-BA90-0CA2F7A1CF65}"/>
              </a:ext>
            </a:extLst>
          </p:cNvPr>
          <p:cNvCxnSpPr>
            <a:cxnSpLocks/>
          </p:cNvCxnSpPr>
          <p:nvPr/>
        </p:nvCxnSpPr>
        <p:spPr>
          <a:xfrm flipH="1">
            <a:off x="3609474" y="3789947"/>
            <a:ext cx="782053" cy="122722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445A3AE-8782-432D-B3EA-B9FA7984890C}"/>
              </a:ext>
            </a:extLst>
          </p:cNvPr>
          <p:cNvCxnSpPr>
            <a:cxnSpLocks/>
          </p:cNvCxnSpPr>
          <p:nvPr/>
        </p:nvCxnSpPr>
        <p:spPr>
          <a:xfrm flipH="1">
            <a:off x="8494295" y="3789947"/>
            <a:ext cx="733926" cy="12392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C1CD13B-42D7-4BED-9321-5FAF6129D21C}"/>
              </a:ext>
            </a:extLst>
          </p:cNvPr>
          <p:cNvCxnSpPr>
            <a:cxnSpLocks/>
          </p:cNvCxnSpPr>
          <p:nvPr/>
        </p:nvCxnSpPr>
        <p:spPr>
          <a:xfrm>
            <a:off x="7964905" y="3777916"/>
            <a:ext cx="192506" cy="12392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611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53" name="インク 615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53" name="インク 615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63" name="インク 61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163" name="インク 616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63" name="インク 626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6263" name="インク 6262"/>
              <p:cNvPicPr/>
              <p:nvPr/>
            </p:nvPicPr>
            <p:blipFill/>
            <p:spPr/>
          </p:pic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1D5FF8-3696-4E0E-A705-C6D88137F09D}"/>
              </a:ext>
            </a:extLst>
          </p:cNvPr>
          <p:cNvCxnSpPr>
            <a:cxnSpLocks/>
          </p:cNvCxnSpPr>
          <p:nvPr/>
        </p:nvCxnSpPr>
        <p:spPr>
          <a:xfrm>
            <a:off x="659396" y="1628800"/>
            <a:ext cx="676408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8CD22D6-57E8-4251-A81B-825079133C21}"/>
              </a:ext>
            </a:extLst>
          </p:cNvPr>
          <p:cNvCxnSpPr>
            <a:cxnSpLocks/>
          </p:cNvCxnSpPr>
          <p:nvPr/>
        </p:nvCxnSpPr>
        <p:spPr>
          <a:xfrm>
            <a:off x="2635771" y="925541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24144E-FDF2-4D01-94A0-D731B35790B8}"/>
              </a:ext>
            </a:extLst>
          </p:cNvPr>
          <p:cNvSpPr txBox="1"/>
          <p:nvPr/>
        </p:nvSpPr>
        <p:spPr>
          <a:xfrm>
            <a:off x="659396" y="2616358"/>
            <a:ext cx="197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のスケール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37305E-9DF3-476B-957C-B73BF1938CCA}"/>
              </a:ext>
            </a:extLst>
          </p:cNvPr>
          <p:cNvSpPr txBox="1"/>
          <p:nvPr/>
        </p:nvSpPr>
        <p:spPr>
          <a:xfrm>
            <a:off x="4255167" y="102834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水平スケール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732E26-67B6-402D-8840-A57F3020A586}"/>
              </a:ext>
            </a:extLst>
          </p:cNvPr>
          <p:cNvSpPr txBox="1"/>
          <p:nvPr/>
        </p:nvSpPr>
        <p:spPr>
          <a:xfrm>
            <a:off x="8481266" y="99192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垂直スケール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8B5A0A-7B79-4807-B20F-C21ED1E9639E}"/>
              </a:ext>
            </a:extLst>
          </p:cNvPr>
          <p:cNvSpPr txBox="1"/>
          <p:nvPr/>
        </p:nvSpPr>
        <p:spPr>
          <a:xfrm>
            <a:off x="3144771" y="557966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745BDC8-C31C-4F37-9ED8-F8437CCF2C88}"/>
              </a:ext>
            </a:extLst>
          </p:cNvPr>
          <p:cNvCxnSpPr>
            <a:cxnSpLocks/>
          </p:cNvCxnSpPr>
          <p:nvPr/>
        </p:nvCxnSpPr>
        <p:spPr>
          <a:xfrm>
            <a:off x="7530140" y="872716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95ADCEC-92C0-4D04-B7AD-DABC7A9D9517}"/>
              </a:ext>
            </a:extLst>
          </p:cNvPr>
          <p:cNvSpPr/>
          <p:nvPr/>
        </p:nvSpPr>
        <p:spPr>
          <a:xfrm>
            <a:off x="3079498" y="4633034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DF5D50D-85AE-4E41-89FC-8389EB0CA64C}"/>
              </a:ext>
            </a:extLst>
          </p:cNvPr>
          <p:cNvSpPr txBox="1"/>
          <p:nvPr/>
        </p:nvSpPr>
        <p:spPr>
          <a:xfrm>
            <a:off x="3002260" y="6100491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CCE0B23-02C2-46CA-9277-9A5E42FC9F86}"/>
              </a:ext>
            </a:extLst>
          </p:cNvPr>
          <p:cNvSpPr txBox="1"/>
          <p:nvPr/>
        </p:nvSpPr>
        <p:spPr>
          <a:xfrm>
            <a:off x="5710877" y="563767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D3B3610C-4FE4-4891-BCB5-5859F0FB2457}"/>
              </a:ext>
            </a:extLst>
          </p:cNvPr>
          <p:cNvSpPr/>
          <p:nvPr/>
        </p:nvSpPr>
        <p:spPr>
          <a:xfrm>
            <a:off x="5256951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972B97A-E601-4F15-9FF7-84E02047C933}"/>
              </a:ext>
            </a:extLst>
          </p:cNvPr>
          <p:cNvSpPr/>
          <p:nvPr/>
        </p:nvSpPr>
        <p:spPr>
          <a:xfrm>
            <a:off x="5056480" y="4611643"/>
            <a:ext cx="1953340" cy="14609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34CFDA-BF49-4404-9B61-46186AF4B862}"/>
              </a:ext>
            </a:extLst>
          </p:cNvPr>
          <p:cNvSpPr txBox="1"/>
          <p:nvPr/>
        </p:nvSpPr>
        <p:spPr>
          <a:xfrm>
            <a:off x="4978652" y="611519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6DADE9F9-439F-4211-8495-1525840EB2D2}"/>
              </a:ext>
            </a:extLst>
          </p:cNvPr>
          <p:cNvSpPr/>
          <p:nvPr/>
        </p:nvSpPr>
        <p:spPr>
          <a:xfrm>
            <a:off x="3291981" y="5024588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C7180188-F0A3-40D6-8927-CC7D96B38087}"/>
              </a:ext>
            </a:extLst>
          </p:cNvPr>
          <p:cNvSpPr/>
          <p:nvPr/>
        </p:nvSpPr>
        <p:spPr>
          <a:xfrm>
            <a:off x="6354097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56386FA-1957-42F5-8AE7-1E60D5A49AD2}"/>
              </a:ext>
            </a:extLst>
          </p:cNvPr>
          <p:cNvSpPr txBox="1"/>
          <p:nvPr/>
        </p:nvSpPr>
        <p:spPr>
          <a:xfrm>
            <a:off x="8016238" y="555827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FF07472-E1AF-4FF3-83BE-47A50963AFBD}"/>
              </a:ext>
            </a:extLst>
          </p:cNvPr>
          <p:cNvSpPr/>
          <p:nvPr/>
        </p:nvSpPr>
        <p:spPr>
          <a:xfrm>
            <a:off x="7890808" y="4611642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155FD37-B837-441E-A9DC-4FF02B5FB339}"/>
              </a:ext>
            </a:extLst>
          </p:cNvPr>
          <p:cNvSpPr txBox="1"/>
          <p:nvPr/>
        </p:nvSpPr>
        <p:spPr>
          <a:xfrm>
            <a:off x="7825602" y="6127225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8C1CFA6F-B086-4172-A17B-E4F81660E4B6}"/>
              </a:ext>
            </a:extLst>
          </p:cNvPr>
          <p:cNvSpPr/>
          <p:nvPr/>
        </p:nvSpPr>
        <p:spPr>
          <a:xfrm>
            <a:off x="8175480" y="5003195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2145F0E-45CF-4A09-A112-47985DCC7265}"/>
              </a:ext>
            </a:extLst>
          </p:cNvPr>
          <p:cNvSpPr txBox="1"/>
          <p:nvPr/>
        </p:nvSpPr>
        <p:spPr>
          <a:xfrm>
            <a:off x="10010107" y="567073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370F565-C14E-48FC-8EBF-C68F65FA7945}"/>
              </a:ext>
            </a:extLst>
          </p:cNvPr>
          <p:cNvSpPr/>
          <p:nvPr/>
        </p:nvSpPr>
        <p:spPr>
          <a:xfrm>
            <a:off x="9833651" y="4590251"/>
            <a:ext cx="1266026" cy="146090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14E6C8E-431A-4F64-B552-2710DC4BB3DD}"/>
              </a:ext>
            </a:extLst>
          </p:cNvPr>
          <p:cNvSpPr txBox="1"/>
          <p:nvPr/>
        </p:nvSpPr>
        <p:spPr>
          <a:xfrm>
            <a:off x="9768445" y="610583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C3AF1D47-3DEA-4C93-B2C6-D32138E592C7}"/>
              </a:ext>
            </a:extLst>
          </p:cNvPr>
          <p:cNvSpPr/>
          <p:nvPr/>
        </p:nvSpPr>
        <p:spPr>
          <a:xfrm>
            <a:off x="10058166" y="4843589"/>
            <a:ext cx="861274" cy="838779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CB5B0D62-9F70-43E8-AC75-3828E4DB505B}"/>
              </a:ext>
            </a:extLst>
          </p:cNvPr>
          <p:cNvSpPr/>
          <p:nvPr/>
        </p:nvSpPr>
        <p:spPr>
          <a:xfrm>
            <a:off x="5807736" y="502458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7" name="矢印: 右 126">
            <a:extLst>
              <a:ext uri="{FF2B5EF4-FFF2-40B4-BE49-F238E27FC236}">
                <a16:creationId xmlns:a16="http://schemas.microsoft.com/office/drawing/2014/main" id="{66875A91-DB5A-4A60-92BD-77B4C26BADA5}"/>
              </a:ext>
            </a:extLst>
          </p:cNvPr>
          <p:cNvSpPr/>
          <p:nvPr/>
        </p:nvSpPr>
        <p:spPr>
          <a:xfrm rot="16200000">
            <a:off x="9084261" y="2734846"/>
            <a:ext cx="902444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3B4FA7F2-85AB-4ECA-840D-55DBBB31271B}"/>
              </a:ext>
            </a:extLst>
          </p:cNvPr>
          <p:cNvSpPr/>
          <p:nvPr/>
        </p:nvSpPr>
        <p:spPr>
          <a:xfrm>
            <a:off x="4451097" y="2874813"/>
            <a:ext cx="665946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2805FB88-2DE5-45B0-BF97-9B95893FB704}"/>
              </a:ext>
            </a:extLst>
          </p:cNvPr>
          <p:cNvSpPr txBox="1"/>
          <p:nvPr/>
        </p:nvSpPr>
        <p:spPr>
          <a:xfrm>
            <a:off x="578198" y="5026217"/>
            <a:ext cx="209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のスケール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EC33CDFE-4EEF-4979-A716-79C7569A6C37}"/>
              </a:ext>
            </a:extLst>
          </p:cNvPr>
          <p:cNvSpPr/>
          <p:nvPr/>
        </p:nvSpPr>
        <p:spPr>
          <a:xfrm rot="1145269" flipH="1">
            <a:off x="5842520" y="4872507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A5825BDB-7905-41E4-BB18-9F03E3950A82}"/>
              </a:ext>
            </a:extLst>
          </p:cNvPr>
          <p:cNvSpPr/>
          <p:nvPr/>
        </p:nvSpPr>
        <p:spPr>
          <a:xfrm rot="1145269" flipH="1">
            <a:off x="6307323" y="4851114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95669CC6-F3D5-47C6-A55A-E4CBF32F6207}"/>
              </a:ext>
            </a:extLst>
          </p:cNvPr>
          <p:cNvSpPr/>
          <p:nvPr/>
        </p:nvSpPr>
        <p:spPr>
          <a:xfrm rot="1145269" flipH="1">
            <a:off x="10513243" y="4753770"/>
            <a:ext cx="634429" cy="256136"/>
          </a:xfrm>
          <a:prstGeom prst="roundRect">
            <a:avLst>
              <a:gd name="adj" fmla="val 1282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Up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F15F17B-ECF0-420F-94BD-355AD4FD2F3A}"/>
              </a:ext>
            </a:extLst>
          </p:cNvPr>
          <p:cNvSpPr txBox="1"/>
          <p:nvPr/>
        </p:nvSpPr>
        <p:spPr>
          <a:xfrm>
            <a:off x="3240041" y="271998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1ED687B-E1EF-42F0-9A0D-77AC83B7CEB6}"/>
              </a:ext>
            </a:extLst>
          </p:cNvPr>
          <p:cNvSpPr/>
          <p:nvPr/>
        </p:nvSpPr>
        <p:spPr>
          <a:xfrm>
            <a:off x="3138674" y="2326799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09C176E7-A458-442C-AB54-8815905555FD}"/>
              </a:ext>
            </a:extLst>
          </p:cNvPr>
          <p:cNvSpPr txBox="1"/>
          <p:nvPr/>
        </p:nvSpPr>
        <p:spPr>
          <a:xfrm>
            <a:off x="3061436" y="190529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A9A48DF-F4BB-4283-A83F-C3B2EDE3ED7B}"/>
              </a:ext>
            </a:extLst>
          </p:cNvPr>
          <p:cNvSpPr txBox="1"/>
          <p:nvPr/>
        </p:nvSpPr>
        <p:spPr>
          <a:xfrm>
            <a:off x="5224074" y="238623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</a:p>
        </p:txBody>
      </p: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3D853307-E93A-4A1C-8617-D80F561AC29C}"/>
              </a:ext>
            </a:extLst>
          </p:cNvPr>
          <p:cNvSpPr/>
          <p:nvPr/>
        </p:nvSpPr>
        <p:spPr>
          <a:xfrm>
            <a:off x="5323602" y="2807862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BD09995C-2D95-4C88-B44F-BA1785E9B478}"/>
              </a:ext>
            </a:extLst>
          </p:cNvPr>
          <p:cNvSpPr/>
          <p:nvPr/>
        </p:nvSpPr>
        <p:spPr>
          <a:xfrm>
            <a:off x="5115656" y="2305408"/>
            <a:ext cx="1953340" cy="1460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A0C10C6-B687-4E4D-8A42-31069500112F}"/>
              </a:ext>
            </a:extLst>
          </p:cNvPr>
          <p:cNvSpPr txBox="1"/>
          <p:nvPr/>
        </p:nvSpPr>
        <p:spPr>
          <a:xfrm>
            <a:off x="5146112" y="188390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108CBB8C-B9DB-42F8-AE2C-DD14C277A889}"/>
              </a:ext>
            </a:extLst>
          </p:cNvPr>
          <p:cNvSpPr/>
          <p:nvPr/>
        </p:nvSpPr>
        <p:spPr>
          <a:xfrm>
            <a:off x="3363189" y="3103363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58B01BCE-FE3C-4DAF-A844-93EE55C7B69B}"/>
              </a:ext>
            </a:extLst>
          </p:cNvPr>
          <p:cNvSpPr/>
          <p:nvPr/>
        </p:nvSpPr>
        <p:spPr>
          <a:xfrm>
            <a:off x="6499087" y="2727137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1362704-55E0-421F-983A-FF7221E642E7}"/>
              </a:ext>
            </a:extLst>
          </p:cNvPr>
          <p:cNvSpPr txBox="1"/>
          <p:nvPr/>
        </p:nvSpPr>
        <p:spPr>
          <a:xfrm>
            <a:off x="8051351" y="269859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19CF3F4-8C99-4B0E-9CB5-55FB85462AD7}"/>
              </a:ext>
            </a:extLst>
          </p:cNvPr>
          <p:cNvSpPr/>
          <p:nvPr/>
        </p:nvSpPr>
        <p:spPr>
          <a:xfrm>
            <a:off x="7949984" y="2305407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2FC03122-3C48-4425-ABC7-1FEB12B07CB8}"/>
              </a:ext>
            </a:extLst>
          </p:cNvPr>
          <p:cNvSpPr txBox="1"/>
          <p:nvPr/>
        </p:nvSpPr>
        <p:spPr>
          <a:xfrm>
            <a:off x="7872746" y="188390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9C210EC1-DD1F-4AD5-8B85-691B35C9CC66}"/>
              </a:ext>
            </a:extLst>
          </p:cNvPr>
          <p:cNvSpPr/>
          <p:nvPr/>
        </p:nvSpPr>
        <p:spPr>
          <a:xfrm>
            <a:off x="8174499" y="3081971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A21C8D6-76AA-42F7-9DA1-EE33586C9015}"/>
              </a:ext>
            </a:extLst>
          </p:cNvPr>
          <p:cNvSpPr txBox="1"/>
          <p:nvPr/>
        </p:nvSpPr>
        <p:spPr>
          <a:xfrm>
            <a:off x="9900840" y="232977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5B5DA95-4CEE-41B8-B32D-3819F071E697}"/>
              </a:ext>
            </a:extLst>
          </p:cNvPr>
          <p:cNvSpPr/>
          <p:nvPr/>
        </p:nvSpPr>
        <p:spPr>
          <a:xfrm>
            <a:off x="9892827" y="2284016"/>
            <a:ext cx="1266026" cy="1460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9B30B62-84E9-4D30-85FA-ACAB9D99A5CE}"/>
              </a:ext>
            </a:extLst>
          </p:cNvPr>
          <p:cNvSpPr txBox="1"/>
          <p:nvPr/>
        </p:nvSpPr>
        <p:spPr>
          <a:xfrm>
            <a:off x="9815589" y="186251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6A7534DE-78AE-4CBF-BDB9-653D4BBEFDF0}"/>
              </a:ext>
            </a:extLst>
          </p:cNvPr>
          <p:cNvSpPr/>
          <p:nvPr/>
        </p:nvSpPr>
        <p:spPr>
          <a:xfrm>
            <a:off x="10117342" y="2681733"/>
            <a:ext cx="861274" cy="83877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0" name="四角形: 角を丸くする 149">
            <a:extLst>
              <a:ext uri="{FF2B5EF4-FFF2-40B4-BE49-F238E27FC236}">
                <a16:creationId xmlns:a16="http://schemas.microsoft.com/office/drawing/2014/main" id="{29764D1A-5295-4B75-8B86-DB1489DF1B7C}"/>
              </a:ext>
            </a:extLst>
          </p:cNvPr>
          <p:cNvSpPr/>
          <p:nvPr/>
        </p:nvSpPr>
        <p:spPr>
          <a:xfrm>
            <a:off x="5842850" y="3103363"/>
            <a:ext cx="308652" cy="45993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88E2A300-39C6-4D52-BFD7-EA3A97B3BB1A}"/>
              </a:ext>
            </a:extLst>
          </p:cNvPr>
          <p:cNvSpPr/>
          <p:nvPr/>
        </p:nvSpPr>
        <p:spPr>
          <a:xfrm rot="1145269" flipH="1">
            <a:off x="5877634" y="2951283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9BEEBB9D-0EC4-43EE-8305-2A612D00E3AA}"/>
              </a:ext>
            </a:extLst>
          </p:cNvPr>
          <p:cNvSpPr/>
          <p:nvPr/>
        </p:nvSpPr>
        <p:spPr>
          <a:xfrm rot="1145269" flipH="1">
            <a:off x="6452313" y="2553664"/>
            <a:ext cx="634429" cy="256136"/>
          </a:xfrm>
          <a:prstGeom prst="roundRect">
            <a:avLst>
              <a:gd name="adj" fmla="val 1282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New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60DEFA89-625F-41B7-BB72-D778D5D84F5F}"/>
              </a:ext>
            </a:extLst>
          </p:cNvPr>
          <p:cNvSpPr/>
          <p:nvPr/>
        </p:nvSpPr>
        <p:spPr>
          <a:xfrm rot="1145269" flipH="1">
            <a:off x="10572419" y="2591914"/>
            <a:ext cx="634429" cy="256136"/>
          </a:xfrm>
          <a:prstGeom prst="roundRect">
            <a:avLst>
              <a:gd name="adj" fmla="val 1282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Up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4" name="矢印: 右 153">
            <a:extLst>
              <a:ext uri="{FF2B5EF4-FFF2-40B4-BE49-F238E27FC236}">
                <a16:creationId xmlns:a16="http://schemas.microsoft.com/office/drawing/2014/main" id="{864DAE65-EB36-4EDE-91B3-E6323D4CFCAF}"/>
              </a:ext>
            </a:extLst>
          </p:cNvPr>
          <p:cNvSpPr/>
          <p:nvPr/>
        </p:nvSpPr>
        <p:spPr>
          <a:xfrm>
            <a:off x="4384911" y="5096733"/>
            <a:ext cx="665946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5" name="矢印: 右 154">
            <a:extLst>
              <a:ext uri="{FF2B5EF4-FFF2-40B4-BE49-F238E27FC236}">
                <a16:creationId xmlns:a16="http://schemas.microsoft.com/office/drawing/2014/main" id="{86CD6F0F-F203-4A13-83C4-8A5D3BA444BC}"/>
              </a:ext>
            </a:extLst>
          </p:cNvPr>
          <p:cNvSpPr/>
          <p:nvPr/>
        </p:nvSpPr>
        <p:spPr>
          <a:xfrm rot="16200000">
            <a:off x="9058859" y="4964511"/>
            <a:ext cx="902444" cy="554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A819330-5084-4402-BA7B-CF634C0D22B1}"/>
              </a:ext>
            </a:extLst>
          </p:cNvPr>
          <p:cNvCxnSpPr>
            <a:cxnSpLocks/>
          </p:cNvCxnSpPr>
          <p:nvPr/>
        </p:nvCxnSpPr>
        <p:spPr>
          <a:xfrm>
            <a:off x="3128210" y="3777916"/>
            <a:ext cx="156411" cy="12633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BD4B3E-C50C-4DE6-BA90-0CA2F7A1CF65}"/>
              </a:ext>
            </a:extLst>
          </p:cNvPr>
          <p:cNvCxnSpPr>
            <a:cxnSpLocks/>
          </p:cNvCxnSpPr>
          <p:nvPr/>
        </p:nvCxnSpPr>
        <p:spPr>
          <a:xfrm flipH="1">
            <a:off x="3609474" y="3789947"/>
            <a:ext cx="782053" cy="122722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445A3AE-8782-432D-B3EA-B9FA7984890C}"/>
              </a:ext>
            </a:extLst>
          </p:cNvPr>
          <p:cNvCxnSpPr>
            <a:cxnSpLocks/>
          </p:cNvCxnSpPr>
          <p:nvPr/>
        </p:nvCxnSpPr>
        <p:spPr>
          <a:xfrm flipH="1">
            <a:off x="8494295" y="3789947"/>
            <a:ext cx="733926" cy="12392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C1CD13B-42D7-4BED-9321-5FAF6129D21C}"/>
              </a:ext>
            </a:extLst>
          </p:cNvPr>
          <p:cNvCxnSpPr>
            <a:cxnSpLocks/>
          </p:cNvCxnSpPr>
          <p:nvPr/>
        </p:nvCxnSpPr>
        <p:spPr>
          <a:xfrm>
            <a:off x="7964905" y="3777916"/>
            <a:ext cx="192506" cy="12392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B3913A-26F5-4868-8727-C83B93C36330}"/>
              </a:ext>
            </a:extLst>
          </p:cNvPr>
          <p:cNvCxnSpPr>
            <a:cxnSpLocks/>
          </p:cNvCxnSpPr>
          <p:nvPr/>
        </p:nvCxnSpPr>
        <p:spPr>
          <a:xfrm>
            <a:off x="523038" y="4175484"/>
            <a:ext cx="676408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233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CE63BBF-BB24-400A-BB6D-C7B2B812301E}"/>
              </a:ext>
            </a:extLst>
          </p:cNvPr>
          <p:cNvSpPr/>
          <p:nvPr/>
        </p:nvSpPr>
        <p:spPr>
          <a:xfrm>
            <a:off x="1761688" y="1588316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2B98B8D-E5D5-43D3-8357-49E57EC042E9}"/>
              </a:ext>
            </a:extLst>
          </p:cNvPr>
          <p:cNvSpPr/>
          <p:nvPr/>
        </p:nvSpPr>
        <p:spPr>
          <a:xfrm>
            <a:off x="3356994" y="1588316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532DC02-C3E7-47A7-8216-ED487A4A6EBE}"/>
              </a:ext>
            </a:extLst>
          </p:cNvPr>
          <p:cNvSpPr/>
          <p:nvPr/>
        </p:nvSpPr>
        <p:spPr>
          <a:xfrm>
            <a:off x="4952300" y="1588316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A57623-D29E-4897-97BF-C2DC127D3F73}"/>
              </a:ext>
            </a:extLst>
          </p:cNvPr>
          <p:cNvCxnSpPr>
            <a:cxnSpLocks/>
          </p:cNvCxnSpPr>
          <p:nvPr/>
        </p:nvCxnSpPr>
        <p:spPr>
          <a:xfrm>
            <a:off x="1166070" y="1837189"/>
            <a:ext cx="510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13ADF4-E060-4AE9-A223-7AA2134438BC}"/>
              </a:ext>
            </a:extLst>
          </p:cNvPr>
          <p:cNvSpPr txBox="1"/>
          <p:nvPr/>
        </p:nvSpPr>
        <p:spPr>
          <a:xfrm>
            <a:off x="2457972" y="96473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リクエストを</a:t>
            </a:r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3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回繰り返す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9ACEF0-18F9-4F32-9900-8CF42AC6E93C}"/>
              </a:ext>
            </a:extLst>
          </p:cNvPr>
          <p:cNvSpPr txBox="1"/>
          <p:nvPr/>
        </p:nvSpPr>
        <p:spPr>
          <a:xfrm>
            <a:off x="2492927" y="23754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2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秒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C1D3C3C-1090-450B-84A4-A8A6E255EC4D}"/>
              </a:ext>
            </a:extLst>
          </p:cNvPr>
          <p:cNvCxnSpPr>
            <a:cxnSpLocks/>
          </p:cNvCxnSpPr>
          <p:nvPr/>
        </p:nvCxnSpPr>
        <p:spPr>
          <a:xfrm>
            <a:off x="2004969" y="2306972"/>
            <a:ext cx="150162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9EDBE0-AABE-40BB-B3E1-C3620BEFFFF4}"/>
              </a:ext>
            </a:extLst>
          </p:cNvPr>
          <p:cNvSpPr txBox="1"/>
          <p:nvPr/>
        </p:nvSpPr>
        <p:spPr>
          <a:xfrm>
            <a:off x="4172124" y="237688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2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秒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3B44C-7956-415C-AD58-F9BE2F1E09D0}"/>
              </a:ext>
            </a:extLst>
          </p:cNvPr>
          <p:cNvCxnSpPr>
            <a:cxnSpLocks/>
          </p:cNvCxnSpPr>
          <p:nvPr/>
        </p:nvCxnSpPr>
        <p:spPr>
          <a:xfrm>
            <a:off x="3684166" y="2308370"/>
            <a:ext cx="150162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73EA27-840E-46D0-87A8-17DC3B23FE85}"/>
              </a:ext>
            </a:extLst>
          </p:cNvPr>
          <p:cNvSpPr txBox="1"/>
          <p:nvPr/>
        </p:nvSpPr>
        <p:spPr>
          <a:xfrm>
            <a:off x="6276362" y="16540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時間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9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CE63BBF-BB24-400A-BB6D-C7B2B812301E}"/>
              </a:ext>
            </a:extLst>
          </p:cNvPr>
          <p:cNvSpPr/>
          <p:nvPr/>
        </p:nvSpPr>
        <p:spPr>
          <a:xfrm>
            <a:off x="1761688" y="1588316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2B98B8D-E5D5-43D3-8357-49E57EC042E9}"/>
              </a:ext>
            </a:extLst>
          </p:cNvPr>
          <p:cNvSpPr/>
          <p:nvPr/>
        </p:nvSpPr>
        <p:spPr>
          <a:xfrm>
            <a:off x="3356994" y="1588316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532DC02-C3E7-47A7-8216-ED487A4A6EBE}"/>
              </a:ext>
            </a:extLst>
          </p:cNvPr>
          <p:cNvSpPr/>
          <p:nvPr/>
        </p:nvSpPr>
        <p:spPr>
          <a:xfrm>
            <a:off x="6856601" y="1571538"/>
            <a:ext cx="453006" cy="461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A57623-D29E-4897-97BF-C2DC127D3F73}"/>
              </a:ext>
            </a:extLst>
          </p:cNvPr>
          <p:cNvCxnSpPr>
            <a:cxnSpLocks/>
          </p:cNvCxnSpPr>
          <p:nvPr/>
        </p:nvCxnSpPr>
        <p:spPr>
          <a:xfrm flipV="1">
            <a:off x="1166070" y="1761688"/>
            <a:ext cx="7885651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13ADF4-E060-4AE9-A223-7AA2134438BC}"/>
              </a:ext>
            </a:extLst>
          </p:cNvPr>
          <p:cNvSpPr txBox="1"/>
          <p:nvPr/>
        </p:nvSpPr>
        <p:spPr>
          <a:xfrm>
            <a:off x="2457972" y="96473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リクエストを</a:t>
            </a:r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3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回繰り返す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9ACEF0-18F9-4F32-9900-8CF42AC6E93C}"/>
              </a:ext>
            </a:extLst>
          </p:cNvPr>
          <p:cNvSpPr txBox="1"/>
          <p:nvPr/>
        </p:nvSpPr>
        <p:spPr>
          <a:xfrm>
            <a:off x="2492927" y="23754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約</a:t>
            </a:r>
            <a:r>
              <a: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2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秒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C1D3C3C-1090-450B-84A4-A8A6E255EC4D}"/>
              </a:ext>
            </a:extLst>
          </p:cNvPr>
          <p:cNvCxnSpPr>
            <a:cxnSpLocks/>
          </p:cNvCxnSpPr>
          <p:nvPr/>
        </p:nvCxnSpPr>
        <p:spPr>
          <a:xfrm>
            <a:off x="2004969" y="2306972"/>
            <a:ext cx="150162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9EDBE0-AABE-40BB-B3E1-C3620BEFFFF4}"/>
              </a:ext>
            </a:extLst>
          </p:cNvPr>
          <p:cNvSpPr txBox="1"/>
          <p:nvPr/>
        </p:nvSpPr>
        <p:spPr>
          <a:xfrm>
            <a:off x="4172124" y="23768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約</a:t>
            </a:r>
            <a:r>
              <a: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4</a:t>
            </a:r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秒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3B44C-7956-415C-AD58-F9BE2F1E09D0}"/>
              </a:ext>
            </a:extLst>
          </p:cNvPr>
          <p:cNvCxnSpPr>
            <a:cxnSpLocks/>
          </p:cNvCxnSpPr>
          <p:nvPr/>
        </p:nvCxnSpPr>
        <p:spPr>
          <a:xfrm flipV="1">
            <a:off x="3684166" y="2273417"/>
            <a:ext cx="3337419" cy="3495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73EA27-840E-46D0-87A8-17DC3B23FE85}"/>
              </a:ext>
            </a:extLst>
          </p:cNvPr>
          <p:cNvSpPr txBox="1"/>
          <p:nvPr/>
        </p:nvSpPr>
        <p:spPr>
          <a:xfrm>
            <a:off x="9556457" y="1637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時間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" name="爆発: 14 pt 6">
            <a:extLst>
              <a:ext uri="{FF2B5EF4-FFF2-40B4-BE49-F238E27FC236}">
                <a16:creationId xmlns:a16="http://schemas.microsoft.com/office/drawing/2014/main" id="{3C1F4B9B-2224-472F-BFBF-A386FC0C24D9}"/>
              </a:ext>
            </a:extLst>
          </p:cNvPr>
          <p:cNvSpPr/>
          <p:nvPr/>
        </p:nvSpPr>
        <p:spPr>
          <a:xfrm>
            <a:off x="3204595" y="2667700"/>
            <a:ext cx="1082179" cy="461394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jitter</a:t>
            </a:r>
            <a:endParaRPr kumimoji="1" lang="ja-JP" altLang="en-US" sz="10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9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153A8C2C-4312-4084-AEF4-3E8DBFA99FD0}"/>
              </a:ext>
            </a:extLst>
          </p:cNvPr>
          <p:cNvSpPr/>
          <p:nvPr/>
        </p:nvSpPr>
        <p:spPr>
          <a:xfrm>
            <a:off x="3407526" y="1573261"/>
            <a:ext cx="2628292" cy="124704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latin typeface="Consolas" panose="020B0609020204030204" pitchFamily="49" charset="0"/>
                <a:ea typeface="Yu Gothic UI Semilight" panose="020B0400000000000000" pitchFamily="50" charset="-128"/>
              </a:rPr>
              <a:t># retry parameter</a:t>
            </a:r>
          </a:p>
          <a:p>
            <a:r>
              <a:rPr kumimoji="1" lang="en-US" altLang="ja-JP" dirty="0" err="1">
                <a:latin typeface="Consolas" panose="020B0609020204030204" pitchFamily="49" charset="0"/>
                <a:ea typeface="Yu Gothic UI Semilight" panose="020B0400000000000000" pitchFamily="50" charset="-128"/>
              </a:rPr>
              <a:t>retry.backoff</a:t>
            </a:r>
            <a:r>
              <a:rPr kumimoji="1" lang="en-US" altLang="ja-JP" dirty="0">
                <a:latin typeface="Consolas" panose="020B0609020204030204" pitchFamily="49" charset="0"/>
                <a:ea typeface="Yu Gothic UI Semilight" panose="020B0400000000000000" pitchFamily="50" charset="-128"/>
              </a:rPr>
              <a:t>=10</a:t>
            </a:r>
          </a:p>
          <a:p>
            <a:r>
              <a:rPr kumimoji="1" lang="en-US" altLang="ja-JP" dirty="0" err="1">
                <a:latin typeface="Consolas" panose="020B0609020204030204" pitchFamily="49" charset="0"/>
                <a:ea typeface="Yu Gothic UI Semilight" panose="020B0400000000000000" pitchFamily="50" charset="-128"/>
              </a:rPr>
              <a:t>retry.duration</a:t>
            </a:r>
            <a:r>
              <a:rPr kumimoji="1" lang="en-US" altLang="ja-JP" dirty="0">
                <a:latin typeface="Consolas" panose="020B0609020204030204" pitchFamily="49" charset="0"/>
                <a:ea typeface="Yu Gothic UI Semilight" panose="020B0400000000000000" pitchFamily="50" charset="-128"/>
              </a:rPr>
              <a:t>=2</a:t>
            </a:r>
          </a:p>
          <a:p>
            <a:r>
              <a:rPr kumimoji="1" lang="en-US" altLang="ja-JP" dirty="0" err="1">
                <a:latin typeface="Consolas" panose="020B0609020204030204" pitchFamily="49" charset="0"/>
                <a:ea typeface="Yu Gothic UI Semilight" panose="020B0400000000000000" pitchFamily="50" charset="-128"/>
              </a:rPr>
              <a:t>retry.jitter</a:t>
            </a:r>
            <a:r>
              <a:rPr kumimoji="1" lang="en-US" altLang="ja-JP" dirty="0">
                <a:latin typeface="Consolas" panose="020B0609020204030204" pitchFamily="49" charset="0"/>
                <a:ea typeface="Yu Gothic UI Semilight" panose="020B0400000000000000" pitchFamily="50" charset="-128"/>
              </a:rPr>
              <a:t>=0.75</a:t>
            </a:r>
            <a:endParaRPr kumimoji="1" lang="ja-JP" altLang="en-US" dirty="0">
              <a:latin typeface="Consolas" panose="020B0609020204030204" pitchFamily="49" charset="0"/>
              <a:ea typeface="Yu Gothic UI Semilight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88533C-EE84-47CA-958C-3A40B701E4CE}"/>
              </a:ext>
            </a:extLst>
          </p:cNvPr>
          <p:cNvSpPr txBox="1"/>
          <p:nvPr/>
        </p:nvSpPr>
        <p:spPr>
          <a:xfrm>
            <a:off x="6942690" y="568624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：</a:t>
            </a:r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Pod(Java</a:t>
            </a:r>
            <a:r>
              <a: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アプリ</a:t>
            </a:r>
            <a:r>
              <a: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)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700B3DE-5D50-401E-AF62-AD8544D7A5A6}"/>
              </a:ext>
            </a:extLst>
          </p:cNvPr>
          <p:cNvGrpSpPr/>
          <p:nvPr/>
        </p:nvGrpSpPr>
        <p:grpSpPr>
          <a:xfrm>
            <a:off x="6641744" y="5606812"/>
            <a:ext cx="423542" cy="418293"/>
            <a:chOff x="7679704" y="3537012"/>
            <a:chExt cx="684548" cy="49044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2AA133-CA49-40E0-A7CE-EDD310E91898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A515111-CF47-4027-A021-9C650A30876A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63DC08A-294C-4884-824E-E18060C4FEA9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2B8D73-5ED6-4B77-8EA1-A503FAD024FA}"/>
              </a:ext>
            </a:extLst>
          </p:cNvPr>
          <p:cNvSpPr txBox="1"/>
          <p:nvPr/>
        </p:nvSpPr>
        <p:spPr>
          <a:xfrm>
            <a:off x="1669204" y="4753567"/>
            <a:ext cx="11721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#0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　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A0864C-62F3-4870-A935-2973DA0E2E29}"/>
              </a:ext>
            </a:extLst>
          </p:cNvPr>
          <p:cNvSpPr/>
          <p:nvPr/>
        </p:nvSpPr>
        <p:spPr>
          <a:xfrm>
            <a:off x="1673560" y="3417582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EDA987-D4F3-4EED-BA7C-E8F8DD8465AD}"/>
              </a:ext>
            </a:extLst>
          </p:cNvPr>
          <p:cNvSpPr txBox="1"/>
          <p:nvPr/>
        </p:nvSpPr>
        <p:spPr>
          <a:xfrm>
            <a:off x="3859152" y="4740810"/>
            <a:ext cx="1119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#1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B7D6FF-3E2C-4276-9D01-C7AD2D5F2F1F}"/>
              </a:ext>
            </a:extLst>
          </p:cNvPr>
          <p:cNvSpPr txBox="1"/>
          <p:nvPr/>
        </p:nvSpPr>
        <p:spPr>
          <a:xfrm>
            <a:off x="6304397" y="4740811"/>
            <a:ext cx="11721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#n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　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AF369C9-F0EB-44B4-9587-688EE6757059}"/>
              </a:ext>
            </a:extLst>
          </p:cNvPr>
          <p:cNvGrpSpPr/>
          <p:nvPr/>
        </p:nvGrpSpPr>
        <p:grpSpPr>
          <a:xfrm>
            <a:off x="1948910" y="3667656"/>
            <a:ext cx="684548" cy="490442"/>
            <a:chOff x="7679704" y="3537012"/>
            <a:chExt cx="684548" cy="490442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3B9D41-B6FE-4108-807D-54FB47BDF1E4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2CD7E1F-F1D1-467F-9419-972E7908B3EE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C6365D-4B1E-4105-85E7-D3BBA1E9CD5F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A7D7E6B-A07B-420C-936A-5FFB5AAE70BB}"/>
              </a:ext>
            </a:extLst>
          </p:cNvPr>
          <p:cNvSpPr/>
          <p:nvPr/>
        </p:nvSpPr>
        <p:spPr>
          <a:xfrm>
            <a:off x="3832703" y="3417581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144DD5-31B4-462B-9603-320144D23C1B}"/>
              </a:ext>
            </a:extLst>
          </p:cNvPr>
          <p:cNvSpPr/>
          <p:nvPr/>
        </p:nvSpPr>
        <p:spPr>
          <a:xfrm>
            <a:off x="6383979" y="3417581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EEC5FC3-7545-42F7-9D08-A3E202B6A0C1}"/>
              </a:ext>
            </a:extLst>
          </p:cNvPr>
          <p:cNvGrpSpPr/>
          <p:nvPr/>
        </p:nvGrpSpPr>
        <p:grpSpPr>
          <a:xfrm>
            <a:off x="4076487" y="3950819"/>
            <a:ext cx="684548" cy="490442"/>
            <a:chOff x="7679704" y="3537012"/>
            <a:chExt cx="684548" cy="49044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CF1DA62-CF9A-47C8-9810-2F153E75A25D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ECF33F8-C50D-4570-BC42-5316886F473C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4D9DAC8-2371-4BEE-89FD-6C5D39CB39BD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9B8B97-0B17-4F90-931C-A07622B7EADB}"/>
              </a:ext>
            </a:extLst>
          </p:cNvPr>
          <p:cNvGrpSpPr/>
          <p:nvPr/>
        </p:nvGrpSpPr>
        <p:grpSpPr>
          <a:xfrm>
            <a:off x="4850519" y="3612224"/>
            <a:ext cx="684548" cy="490442"/>
            <a:chOff x="7679704" y="3537012"/>
            <a:chExt cx="684548" cy="49044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20ACAAD-1ECE-4ABC-B079-69390E9AFCBF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681D499-7F23-425D-AD67-01B46ABB0E3F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7C81040-F12E-467B-B429-88360418FB55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56FB76F-FD25-4D99-8677-44E97B4A730A}"/>
              </a:ext>
            </a:extLst>
          </p:cNvPr>
          <p:cNvGrpSpPr/>
          <p:nvPr/>
        </p:nvGrpSpPr>
        <p:grpSpPr>
          <a:xfrm>
            <a:off x="6659382" y="3937418"/>
            <a:ext cx="684548" cy="490442"/>
            <a:chOff x="7679704" y="3537012"/>
            <a:chExt cx="684548" cy="49044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9C26621-7958-42C4-8443-9E378E0CEC0E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C89F686-A566-4573-9E18-9DE80893028B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2117154-0B7B-47DC-A35F-C9F01A6DE7F8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8B1F089-5E96-4ABE-A231-52BAB9F4DAA2}"/>
              </a:ext>
            </a:extLst>
          </p:cNvPr>
          <p:cNvSpPr txBox="1"/>
          <p:nvPr/>
        </p:nvSpPr>
        <p:spPr>
          <a:xfrm>
            <a:off x="5841855" y="38577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・・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832529-3783-4B64-B6B3-F59DA8E0BEB4}"/>
              </a:ext>
            </a:extLst>
          </p:cNvPr>
          <p:cNvSpPr/>
          <p:nvPr/>
        </p:nvSpPr>
        <p:spPr>
          <a:xfrm>
            <a:off x="1186388" y="725810"/>
            <a:ext cx="7524836" cy="463055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5" name="角丸四角形 9">
            <a:extLst>
              <a:ext uri="{FF2B5EF4-FFF2-40B4-BE49-F238E27FC236}">
                <a16:creationId xmlns:a16="http://schemas.microsoft.com/office/drawing/2014/main" id="{8EFF2625-1322-430A-A9CE-6F5FB38B05E6}"/>
              </a:ext>
            </a:extLst>
          </p:cNvPr>
          <p:cNvSpPr/>
          <p:nvPr/>
        </p:nvSpPr>
        <p:spPr>
          <a:xfrm>
            <a:off x="1120824" y="236981"/>
            <a:ext cx="2809363" cy="1308210"/>
          </a:xfrm>
          <a:prstGeom prst="roundRect">
            <a:avLst>
              <a:gd name="adj" fmla="val 8615"/>
            </a:avLst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7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Kubernetes</a:t>
            </a:r>
            <a:r>
              <a:rPr kumimoji="1" lang="ja-JP" altLang="en-US" sz="17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クラスター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CA94240-A676-4A1B-B203-BD3EA88D7E6B}"/>
              </a:ext>
            </a:extLst>
          </p:cNvPr>
          <p:cNvSpPr/>
          <p:nvPr/>
        </p:nvSpPr>
        <p:spPr>
          <a:xfrm>
            <a:off x="3168381" y="880929"/>
            <a:ext cx="356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アプリケーションの設定情報</a:t>
            </a:r>
            <a:r>
              <a:rPr lang="ja-JP" altLang="en-US" b="1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（</a:t>
            </a:r>
            <a:r>
              <a:rPr lang="en-US" altLang="ja-JP" b="1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ConfigMap</a:t>
            </a:r>
            <a:r>
              <a:rPr lang="ja-JP" altLang="en-US" b="1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）</a:t>
            </a:r>
            <a:endParaRPr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1EBF63A-B73F-4FE7-9EA1-BBA9A5DFE894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2291184" y="2820308"/>
            <a:ext cx="2430488" cy="84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E4E8B9-8EA6-4189-B4B9-F0B6F1DAD14A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4418761" y="2820308"/>
            <a:ext cx="302911" cy="113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0BF91A8-96DF-4613-A5CE-831B3400CAE9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4721672" y="2820308"/>
            <a:ext cx="471121" cy="79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78DA1DC-3527-4BD4-82CE-AD017F8CADC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21672" y="2820308"/>
            <a:ext cx="2090189" cy="1097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48C243E-9950-4A24-958A-AB68E6625213}"/>
              </a:ext>
            </a:extLst>
          </p:cNvPr>
          <p:cNvSpPr txBox="1"/>
          <p:nvPr/>
        </p:nvSpPr>
        <p:spPr>
          <a:xfrm>
            <a:off x="5605984" y="2963743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参照</a:t>
            </a:r>
            <a:r>
              <a:rPr lang="ja-JP" altLang="en-US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　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1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3CBF73-730B-4005-8E2D-7B032157FA31}"/>
              </a:ext>
            </a:extLst>
          </p:cNvPr>
          <p:cNvCxnSpPr/>
          <p:nvPr/>
        </p:nvCxnSpPr>
        <p:spPr>
          <a:xfrm>
            <a:off x="659396" y="1628800"/>
            <a:ext cx="107651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38C980-5D55-4C44-920F-189341775A43}"/>
              </a:ext>
            </a:extLst>
          </p:cNvPr>
          <p:cNvCxnSpPr>
            <a:cxnSpLocks/>
          </p:cNvCxnSpPr>
          <p:nvPr/>
        </p:nvCxnSpPr>
        <p:spPr>
          <a:xfrm>
            <a:off x="5353750" y="656692"/>
            <a:ext cx="72008" cy="55446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3DF3CA-8EE8-4587-AB64-EB7B57211756}"/>
              </a:ext>
            </a:extLst>
          </p:cNvPr>
          <p:cNvSpPr txBox="1"/>
          <p:nvPr/>
        </p:nvSpPr>
        <p:spPr>
          <a:xfrm>
            <a:off x="1059599" y="188674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サーバー</a:t>
            </a:r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E3A4D9-51C3-4674-B412-AB3511490769}"/>
              </a:ext>
            </a:extLst>
          </p:cNvPr>
          <p:cNvSpPr txBox="1"/>
          <p:nvPr/>
        </p:nvSpPr>
        <p:spPr>
          <a:xfrm>
            <a:off x="1303974" y="956448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これまでのサービス呼び出し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AF11B8-700D-4F9A-9935-B74E1B7DE709}"/>
              </a:ext>
            </a:extLst>
          </p:cNvPr>
          <p:cNvSpPr txBox="1"/>
          <p:nvPr/>
        </p:nvSpPr>
        <p:spPr>
          <a:xfrm>
            <a:off x="6619627" y="967807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Kubernetes</a:t>
            </a:r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によるディスカバリー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C7F35E-F8B2-43B5-8C0A-80D77899E63D}"/>
              </a:ext>
            </a:extLst>
          </p:cNvPr>
          <p:cNvSpPr/>
          <p:nvPr/>
        </p:nvSpPr>
        <p:spPr>
          <a:xfrm>
            <a:off x="5915980" y="2269847"/>
            <a:ext cx="4716524" cy="238328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82993F-2F62-43E7-8D02-03D5F60F219A}"/>
              </a:ext>
            </a:extLst>
          </p:cNvPr>
          <p:cNvSpPr/>
          <p:nvPr/>
        </p:nvSpPr>
        <p:spPr>
          <a:xfrm>
            <a:off x="1087193" y="2322769"/>
            <a:ext cx="1557053" cy="20633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A4230A-E679-446A-A0F2-35DBB8C84ADC}"/>
              </a:ext>
            </a:extLst>
          </p:cNvPr>
          <p:cNvGrpSpPr/>
          <p:nvPr/>
        </p:nvGrpSpPr>
        <p:grpSpPr>
          <a:xfrm>
            <a:off x="9066041" y="3686004"/>
            <a:ext cx="1123080" cy="523220"/>
            <a:chOff x="7509980" y="3493733"/>
            <a:chExt cx="863379" cy="384263"/>
          </a:xfrm>
        </p:grpSpPr>
        <p:sp>
          <p:nvSpPr>
            <p:cNvPr id="12" name="直方体 11">
              <a:extLst>
                <a:ext uri="{FF2B5EF4-FFF2-40B4-BE49-F238E27FC236}">
                  <a16:creationId xmlns:a16="http://schemas.microsoft.com/office/drawing/2014/main" id="{95369A92-102F-44F6-8B76-19A73594EF33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5B9C7AD-489E-4104-B209-0323A2ECED65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1E8DB71-4ECF-464A-A1D2-93DBE17AFF3F}"/>
              </a:ext>
            </a:extLst>
          </p:cNvPr>
          <p:cNvGrpSpPr/>
          <p:nvPr/>
        </p:nvGrpSpPr>
        <p:grpSpPr>
          <a:xfrm>
            <a:off x="7716798" y="3279465"/>
            <a:ext cx="1063770" cy="574778"/>
            <a:chOff x="7555576" y="3493733"/>
            <a:chExt cx="817783" cy="422128"/>
          </a:xfrm>
        </p:grpSpPr>
        <p:sp>
          <p:nvSpPr>
            <p:cNvPr id="15" name="直方体 14">
              <a:extLst>
                <a:ext uri="{FF2B5EF4-FFF2-40B4-BE49-F238E27FC236}">
                  <a16:creationId xmlns:a16="http://schemas.microsoft.com/office/drawing/2014/main" id="{6A5AF9D4-8A70-45DA-AF70-259D6255ECB5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7724833-232B-4A86-AAD3-BF87FCBB3EF7}"/>
                </a:ext>
              </a:extLst>
            </p:cNvPr>
            <p:cNvSpPr txBox="1"/>
            <p:nvPr/>
          </p:nvSpPr>
          <p:spPr>
            <a:xfrm>
              <a:off x="7555576" y="3576805"/>
              <a:ext cx="523984" cy="339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バック</a:t>
              </a:r>
              <a:br>
                <a:rPr kumimoji="1" lang="en-US" altLang="ja-JP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</a:br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  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1A457BB-68F3-4D23-84BA-BCA52189561B}"/>
              </a:ext>
            </a:extLst>
          </p:cNvPr>
          <p:cNvSpPr/>
          <p:nvPr/>
        </p:nvSpPr>
        <p:spPr>
          <a:xfrm>
            <a:off x="1258349" y="4997662"/>
            <a:ext cx="3671345" cy="1008107"/>
          </a:xfrm>
          <a:prstGeom prst="wedgeRoundRectCallout">
            <a:avLst>
              <a:gd name="adj1" fmla="val -23439"/>
              <a:gd name="adj2" fmla="val 184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管理者がどのサービスが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どのサーバーで動いているかを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管理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D0B6BC-B3C5-4CF3-A11C-2914D91F102E}"/>
              </a:ext>
            </a:extLst>
          </p:cNvPr>
          <p:cNvGrpSpPr/>
          <p:nvPr/>
        </p:nvGrpSpPr>
        <p:grpSpPr>
          <a:xfrm>
            <a:off x="1275729" y="2593199"/>
            <a:ext cx="1165677" cy="424799"/>
            <a:chOff x="1078799" y="2500144"/>
            <a:chExt cx="1165677" cy="424799"/>
          </a:xfrm>
        </p:grpSpPr>
        <p:sp>
          <p:nvSpPr>
            <p:cNvPr id="19" name="直方体 18">
              <a:extLst>
                <a:ext uri="{FF2B5EF4-FFF2-40B4-BE49-F238E27FC236}">
                  <a16:creationId xmlns:a16="http://schemas.microsoft.com/office/drawing/2014/main" id="{8C7A4F4D-A252-4B92-87CE-7BB0DD0FC93D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86CE02B-46C4-4FA0-AF41-562ED02E774A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56DCF8-9AE0-46CC-AE62-51F55CBB10EC}"/>
              </a:ext>
            </a:extLst>
          </p:cNvPr>
          <p:cNvGrpSpPr/>
          <p:nvPr/>
        </p:nvGrpSpPr>
        <p:grpSpPr>
          <a:xfrm>
            <a:off x="3438268" y="2802699"/>
            <a:ext cx="1165677" cy="424799"/>
            <a:chOff x="3264592" y="2456633"/>
            <a:chExt cx="1165677" cy="424799"/>
          </a:xfrm>
        </p:grpSpPr>
        <p:sp>
          <p:nvSpPr>
            <p:cNvPr id="22" name="直方体 21">
              <a:extLst>
                <a:ext uri="{FF2B5EF4-FFF2-40B4-BE49-F238E27FC236}">
                  <a16:creationId xmlns:a16="http://schemas.microsoft.com/office/drawing/2014/main" id="{12610E51-1D15-4155-BD39-3E5B8450756E}"/>
                </a:ext>
              </a:extLst>
            </p:cNvPr>
            <p:cNvSpPr/>
            <p:nvPr/>
          </p:nvSpPr>
          <p:spPr>
            <a:xfrm>
              <a:off x="3264592" y="2456633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B5BECB6-E970-487C-A01F-2325A85EB72C}"/>
                </a:ext>
              </a:extLst>
            </p:cNvPr>
            <p:cNvSpPr txBox="1"/>
            <p:nvPr/>
          </p:nvSpPr>
          <p:spPr>
            <a:xfrm>
              <a:off x="3322273" y="2521392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E6B491F-43B6-487B-8EB3-3AA45E00EBB1}"/>
              </a:ext>
            </a:extLst>
          </p:cNvPr>
          <p:cNvSpPr/>
          <p:nvPr/>
        </p:nvSpPr>
        <p:spPr>
          <a:xfrm>
            <a:off x="3265833" y="2322769"/>
            <a:ext cx="1557053" cy="20633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5E32BAF-5D1D-41CE-8EE4-3BD20C948651}"/>
              </a:ext>
            </a:extLst>
          </p:cNvPr>
          <p:cNvGrpSpPr/>
          <p:nvPr/>
        </p:nvGrpSpPr>
        <p:grpSpPr>
          <a:xfrm>
            <a:off x="1282880" y="3142056"/>
            <a:ext cx="1165677" cy="424799"/>
            <a:chOff x="1078799" y="2500144"/>
            <a:chExt cx="1165677" cy="424799"/>
          </a:xfrm>
        </p:grpSpPr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2EDF9E3F-20F5-49AF-851B-FEB5E68F6355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FF3DD5E-D484-4697-A5FA-E88AC6B35960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D0F3507-8E89-474A-B986-780F5F7D5345}"/>
              </a:ext>
            </a:extLst>
          </p:cNvPr>
          <p:cNvGrpSpPr/>
          <p:nvPr/>
        </p:nvGrpSpPr>
        <p:grpSpPr>
          <a:xfrm>
            <a:off x="1282879" y="3678264"/>
            <a:ext cx="1165677" cy="424799"/>
            <a:chOff x="1078799" y="2500144"/>
            <a:chExt cx="1165677" cy="424799"/>
          </a:xfrm>
        </p:grpSpPr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6112B870-F284-417D-851F-DE11631BCBE6}"/>
                </a:ext>
              </a:extLst>
            </p:cNvPr>
            <p:cNvSpPr/>
            <p:nvPr/>
          </p:nvSpPr>
          <p:spPr>
            <a:xfrm>
              <a:off x="1078799" y="2500144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0264B43-3754-4C45-9A5F-3F9DC5EABDA2}"/>
                </a:ext>
              </a:extLst>
            </p:cNvPr>
            <p:cNvSpPr txBox="1"/>
            <p:nvPr/>
          </p:nvSpPr>
          <p:spPr>
            <a:xfrm>
              <a:off x="1235141" y="257404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10488A5-607E-4BF2-84B1-8A68D8FA9A79}"/>
              </a:ext>
            </a:extLst>
          </p:cNvPr>
          <p:cNvGrpSpPr/>
          <p:nvPr/>
        </p:nvGrpSpPr>
        <p:grpSpPr>
          <a:xfrm>
            <a:off x="3438267" y="3354455"/>
            <a:ext cx="1165677" cy="424799"/>
            <a:chOff x="3264592" y="2456633"/>
            <a:chExt cx="1165677" cy="424799"/>
          </a:xfrm>
        </p:grpSpPr>
        <p:sp>
          <p:nvSpPr>
            <p:cNvPr id="32" name="直方体 31">
              <a:extLst>
                <a:ext uri="{FF2B5EF4-FFF2-40B4-BE49-F238E27FC236}">
                  <a16:creationId xmlns:a16="http://schemas.microsoft.com/office/drawing/2014/main" id="{311D1C12-2849-4509-875C-097A2FF22C2A}"/>
                </a:ext>
              </a:extLst>
            </p:cNvPr>
            <p:cNvSpPr/>
            <p:nvPr/>
          </p:nvSpPr>
          <p:spPr>
            <a:xfrm>
              <a:off x="3264592" y="2456633"/>
              <a:ext cx="1165677" cy="424799"/>
            </a:xfrm>
            <a:prstGeom prst="cube">
              <a:avLst>
                <a:gd name="adj" fmla="val 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9B51693-0AD9-454D-B0CD-27DD9A1E9216}"/>
                </a:ext>
              </a:extLst>
            </p:cNvPr>
            <p:cNvSpPr txBox="1"/>
            <p:nvPr/>
          </p:nvSpPr>
          <p:spPr>
            <a:xfrm>
              <a:off x="3322273" y="2521392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バックエンド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88939A9-0AFE-42CC-99E7-0CDD61958CAA}"/>
              </a:ext>
            </a:extLst>
          </p:cNvPr>
          <p:cNvSpPr txBox="1"/>
          <p:nvPr/>
        </p:nvSpPr>
        <p:spPr>
          <a:xfrm>
            <a:off x="3265833" y="188674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サーバー</a:t>
            </a:r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27B86F0-2EAB-4951-A85B-ED1C369DC21A}"/>
              </a:ext>
            </a:extLst>
          </p:cNvPr>
          <p:cNvSpPr/>
          <p:nvPr/>
        </p:nvSpPr>
        <p:spPr>
          <a:xfrm>
            <a:off x="6268429" y="2856043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64E959-2293-4949-83E0-446BA21B633A}"/>
              </a:ext>
            </a:extLst>
          </p:cNvPr>
          <p:cNvSpPr txBox="1"/>
          <p:nvPr/>
        </p:nvSpPr>
        <p:spPr>
          <a:xfrm>
            <a:off x="6275641" y="24204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Node0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943D5C-7BF9-4BA2-BF24-E5C73F4055C0}"/>
              </a:ext>
            </a:extLst>
          </p:cNvPr>
          <p:cNvSpPr txBox="1"/>
          <p:nvPr/>
        </p:nvSpPr>
        <p:spPr>
          <a:xfrm>
            <a:off x="7641014" y="242040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Node1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1B57D6-18C3-466D-A324-D50527EA02A3}"/>
              </a:ext>
            </a:extLst>
          </p:cNvPr>
          <p:cNvSpPr/>
          <p:nvPr/>
        </p:nvSpPr>
        <p:spPr>
          <a:xfrm>
            <a:off x="7661859" y="2839230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1970E34-463B-4E2C-A8AE-8B5C4B3029FD}"/>
              </a:ext>
            </a:extLst>
          </p:cNvPr>
          <p:cNvSpPr/>
          <p:nvPr/>
        </p:nvSpPr>
        <p:spPr>
          <a:xfrm>
            <a:off x="9071082" y="2839230"/>
            <a:ext cx="1172910" cy="15680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89F2BE-F952-4734-9596-5A11B1EAAEB0}"/>
              </a:ext>
            </a:extLst>
          </p:cNvPr>
          <p:cNvSpPr txBox="1"/>
          <p:nvPr/>
        </p:nvSpPr>
        <p:spPr>
          <a:xfrm>
            <a:off x="9031726" y="24204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Node2</a:t>
            </a:r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30A1C8E-43EF-4B83-8E02-85148141F216}"/>
              </a:ext>
            </a:extLst>
          </p:cNvPr>
          <p:cNvGrpSpPr/>
          <p:nvPr/>
        </p:nvGrpSpPr>
        <p:grpSpPr>
          <a:xfrm>
            <a:off x="6215520" y="2976706"/>
            <a:ext cx="1123080" cy="523220"/>
            <a:chOff x="7509980" y="3493733"/>
            <a:chExt cx="863379" cy="384263"/>
          </a:xfrm>
        </p:grpSpPr>
        <p:sp>
          <p:nvSpPr>
            <p:cNvPr id="42" name="直方体 41">
              <a:extLst>
                <a:ext uri="{FF2B5EF4-FFF2-40B4-BE49-F238E27FC236}">
                  <a16:creationId xmlns:a16="http://schemas.microsoft.com/office/drawing/2014/main" id="{2B4591A2-E50C-446A-B28F-149C8DAA0A73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692C98D-984E-4B79-973A-AEC73C5D8C34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BED4A9-0DDB-4A94-A415-863694414994}"/>
              </a:ext>
            </a:extLst>
          </p:cNvPr>
          <p:cNvGrpSpPr/>
          <p:nvPr/>
        </p:nvGrpSpPr>
        <p:grpSpPr>
          <a:xfrm>
            <a:off x="6274835" y="3620589"/>
            <a:ext cx="1063770" cy="574778"/>
            <a:chOff x="7555576" y="3493733"/>
            <a:chExt cx="817783" cy="422128"/>
          </a:xfrm>
        </p:grpSpPr>
        <p:sp>
          <p:nvSpPr>
            <p:cNvPr id="45" name="直方体 44">
              <a:extLst>
                <a:ext uri="{FF2B5EF4-FFF2-40B4-BE49-F238E27FC236}">
                  <a16:creationId xmlns:a16="http://schemas.microsoft.com/office/drawing/2014/main" id="{221C1205-C0DC-4545-9069-FFB3C1DF5639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9A040C0-B8AA-4686-84E2-303CB3CB6328}"/>
                </a:ext>
              </a:extLst>
            </p:cNvPr>
            <p:cNvSpPr txBox="1"/>
            <p:nvPr/>
          </p:nvSpPr>
          <p:spPr>
            <a:xfrm>
              <a:off x="7555576" y="3576805"/>
              <a:ext cx="523984" cy="339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バック</a:t>
              </a:r>
              <a:br>
                <a:rPr kumimoji="1" lang="en-US" altLang="ja-JP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</a:br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  エンド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9F8EF3-04F3-4A49-8991-3C21FAAF8BDB}"/>
              </a:ext>
            </a:extLst>
          </p:cNvPr>
          <p:cNvGrpSpPr/>
          <p:nvPr/>
        </p:nvGrpSpPr>
        <p:grpSpPr>
          <a:xfrm>
            <a:off x="9055289" y="3026185"/>
            <a:ext cx="1123080" cy="523220"/>
            <a:chOff x="7509980" y="3493733"/>
            <a:chExt cx="863379" cy="384263"/>
          </a:xfrm>
        </p:grpSpPr>
        <p:sp>
          <p:nvSpPr>
            <p:cNvPr id="48" name="直方体 47">
              <a:extLst>
                <a:ext uri="{FF2B5EF4-FFF2-40B4-BE49-F238E27FC236}">
                  <a16:creationId xmlns:a16="http://schemas.microsoft.com/office/drawing/2014/main" id="{4A84CE82-9B57-46D0-8EE4-BB82E946347E}"/>
                </a:ext>
              </a:extLst>
            </p:cNvPr>
            <p:cNvSpPr/>
            <p:nvPr/>
          </p:nvSpPr>
          <p:spPr>
            <a:xfrm>
              <a:off x="7577135" y="3493733"/>
              <a:ext cx="796224" cy="384263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63A1A4DC-EA36-4AE5-9837-9DA35E7A6989}"/>
                </a:ext>
              </a:extLst>
            </p:cNvPr>
            <p:cNvSpPr txBox="1"/>
            <p:nvPr/>
          </p:nvSpPr>
          <p:spPr>
            <a:xfrm>
              <a:off x="7509980" y="3576805"/>
              <a:ext cx="596692" cy="20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　フロント</a:t>
              </a:r>
              <a:endParaRPr kumimoji="1" lang="en-US" altLang="ja-JP" sz="1200" dirty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E329C60-1FF0-42E4-BEAC-735149272964}"/>
              </a:ext>
            </a:extLst>
          </p:cNvPr>
          <p:cNvSpPr txBox="1"/>
          <p:nvPr/>
        </p:nvSpPr>
        <p:spPr>
          <a:xfrm>
            <a:off x="5806154" y="5918973"/>
            <a:ext cx="21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etcd</a:t>
            </a:r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4CED3C0E-E3E2-407A-982D-05DC3D5389E9}"/>
              </a:ext>
            </a:extLst>
          </p:cNvPr>
          <p:cNvSpPr/>
          <p:nvPr/>
        </p:nvSpPr>
        <p:spPr>
          <a:xfrm>
            <a:off x="8802637" y="4923269"/>
            <a:ext cx="2520280" cy="995498"/>
          </a:xfrm>
          <a:prstGeom prst="wedgeRoundRectCallout">
            <a:avLst>
              <a:gd name="adj1" fmla="val -49054"/>
              <a:gd name="adj2" fmla="val -95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どこの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でアプケーションが動いているかを</a:t>
            </a:r>
            <a:b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en-US" altLang="ja-JP" sz="1600" dirty="0" err="1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Kuberntes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が動的に管理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E7E9A5-A0CB-44BE-8C29-9DA2DFF8A651}"/>
              </a:ext>
            </a:extLst>
          </p:cNvPr>
          <p:cNvSpPr txBox="1"/>
          <p:nvPr/>
        </p:nvSpPr>
        <p:spPr>
          <a:xfrm>
            <a:off x="5845614" y="1816288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クラスター </a:t>
            </a:r>
            <a:endParaRPr kumimoji="1"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1082200-68D3-492A-A8E3-70092CE3EA4B}"/>
              </a:ext>
            </a:extLst>
          </p:cNvPr>
          <p:cNvCxnSpPr>
            <a:cxnSpLocks/>
          </p:cNvCxnSpPr>
          <p:nvPr/>
        </p:nvCxnSpPr>
        <p:spPr>
          <a:xfrm>
            <a:off x="2644246" y="3139297"/>
            <a:ext cx="621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384195-D717-49D9-BBC9-42F6D9F9C966}"/>
              </a:ext>
            </a:extLst>
          </p:cNvPr>
          <p:cNvCxnSpPr>
            <a:cxnSpLocks/>
          </p:cNvCxnSpPr>
          <p:nvPr/>
        </p:nvCxnSpPr>
        <p:spPr>
          <a:xfrm flipH="1">
            <a:off x="2644246" y="3479663"/>
            <a:ext cx="621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A709B74-3410-4B6E-9A26-03A6DC30EB39}"/>
              </a:ext>
            </a:extLst>
          </p:cNvPr>
          <p:cNvSpPr/>
          <p:nvPr/>
        </p:nvSpPr>
        <p:spPr>
          <a:xfrm>
            <a:off x="5982324" y="4824791"/>
            <a:ext cx="1894416" cy="106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フロント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 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node0</a:t>
            </a:r>
            <a:b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フロント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 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node2</a:t>
            </a:r>
            <a:endParaRPr kumimoji="1" lang="ja-JP" altLang="en-US" sz="12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バックエンド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: node0</a:t>
            </a:r>
            <a:b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バックエンド</a:t>
            </a:r>
            <a:r>
              <a:rPr kumimoji="1" lang="en-US" altLang="ja-JP" sz="12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: node1</a:t>
            </a:r>
          </a:p>
        </p:txBody>
      </p:sp>
      <p:sp>
        <p:nvSpPr>
          <p:cNvPr id="56" name="フローチャート: 磁気ディスク 55">
            <a:extLst>
              <a:ext uri="{FF2B5EF4-FFF2-40B4-BE49-F238E27FC236}">
                <a16:creationId xmlns:a16="http://schemas.microsoft.com/office/drawing/2014/main" id="{904EACE7-C4DC-41CB-99EF-27646A06D86D}"/>
              </a:ext>
            </a:extLst>
          </p:cNvPr>
          <p:cNvSpPr/>
          <p:nvPr/>
        </p:nvSpPr>
        <p:spPr>
          <a:xfrm>
            <a:off x="7681145" y="5334113"/>
            <a:ext cx="827052" cy="75608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9">
            <a:extLst>
              <a:ext uri="{FF2B5EF4-FFF2-40B4-BE49-F238E27FC236}">
                <a16:creationId xmlns:a16="http://schemas.microsoft.com/office/drawing/2014/main" id="{CCB91F95-D328-4EF6-9DC3-C16E2DB8DFA1}"/>
              </a:ext>
            </a:extLst>
          </p:cNvPr>
          <p:cNvSpPr/>
          <p:nvPr/>
        </p:nvSpPr>
        <p:spPr>
          <a:xfrm>
            <a:off x="2465515" y="2649772"/>
            <a:ext cx="2809363" cy="1594307"/>
          </a:xfrm>
          <a:prstGeom prst="roundRect">
            <a:avLst>
              <a:gd name="adj" fmla="val 8615"/>
            </a:avLst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7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リクエスト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628C3EF-C534-413B-B9CF-D9BA99CF8DC9}"/>
              </a:ext>
            </a:extLst>
          </p:cNvPr>
          <p:cNvCxnSpPr>
            <a:cxnSpLocks/>
          </p:cNvCxnSpPr>
          <p:nvPr/>
        </p:nvCxnSpPr>
        <p:spPr>
          <a:xfrm>
            <a:off x="2681901" y="2541789"/>
            <a:ext cx="1633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20911E-BDC8-4521-B2B5-AE98C942B2E9}"/>
              </a:ext>
            </a:extLst>
          </p:cNvPr>
          <p:cNvSpPr/>
          <p:nvPr/>
        </p:nvSpPr>
        <p:spPr>
          <a:xfrm>
            <a:off x="4315864" y="1243170"/>
            <a:ext cx="4492575" cy="231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Service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80</a:t>
            </a:r>
            <a:r>
              <a:rPr kumimoji="1" lang="ja-JP" altLang="en-US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番ポート</a:t>
            </a:r>
            <a:r>
              <a:rPr lang="ja-JP" altLang="en-US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転送</a:t>
            </a:r>
            <a:endParaRPr kumimoji="1"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負荷分散</a:t>
            </a:r>
            <a:endParaRPr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[app :front] </a:t>
            </a:r>
            <a:r>
              <a:rPr lang="ja-JP" altLang="en-US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ラベルを持つ</a:t>
            </a:r>
            <a:r>
              <a:rPr lang="en-US" altLang="ja-JP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Pod</a:t>
            </a:r>
            <a:r>
              <a:rPr lang="ja-JP" altLang="en-US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にルーティング</a:t>
            </a:r>
            <a:endParaRPr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87E1DD3-F48E-408C-AAD3-55D5BBE5FD30}"/>
              </a:ext>
            </a:extLst>
          </p:cNvPr>
          <p:cNvCxnSpPr/>
          <p:nvPr/>
        </p:nvCxnSpPr>
        <p:spPr>
          <a:xfrm>
            <a:off x="4315864" y="1673038"/>
            <a:ext cx="1661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B761E9-6212-4173-98B1-70B1D9CE8A87}"/>
              </a:ext>
            </a:extLst>
          </p:cNvPr>
          <p:cNvSpPr/>
          <p:nvPr/>
        </p:nvSpPr>
        <p:spPr>
          <a:xfrm>
            <a:off x="3935760" y="1016732"/>
            <a:ext cx="7524836" cy="564322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2BF5E0-84DC-4CA7-9057-375C3A902773}"/>
              </a:ext>
            </a:extLst>
          </p:cNvPr>
          <p:cNvSpPr txBox="1"/>
          <p:nvPr/>
        </p:nvSpPr>
        <p:spPr>
          <a:xfrm>
            <a:off x="4315864" y="6044405"/>
            <a:ext cx="11721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#0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　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3F3701-9741-46ED-AF2F-8BE85865E07B}"/>
              </a:ext>
            </a:extLst>
          </p:cNvPr>
          <p:cNvSpPr/>
          <p:nvPr/>
        </p:nvSpPr>
        <p:spPr>
          <a:xfrm>
            <a:off x="4320219" y="4708420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3988ED-ECA5-4C08-BB4E-EC978CA527C5}"/>
              </a:ext>
            </a:extLst>
          </p:cNvPr>
          <p:cNvSpPr txBox="1"/>
          <p:nvPr/>
        </p:nvSpPr>
        <p:spPr>
          <a:xfrm>
            <a:off x="6505811" y="6031648"/>
            <a:ext cx="1119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#1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AE8B85-B187-42AE-A698-AEB88173A786}"/>
              </a:ext>
            </a:extLst>
          </p:cNvPr>
          <p:cNvSpPr txBox="1"/>
          <p:nvPr/>
        </p:nvSpPr>
        <p:spPr>
          <a:xfrm>
            <a:off x="8951056" y="6031649"/>
            <a:ext cx="11721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Node #n</a:t>
            </a:r>
            <a:br>
              <a:rPr lang="en-US" altLang="ja-JP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ja-JP" altLang="en-US" sz="14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　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B83E10A-C055-4F62-A8B9-A8134EC707E0}"/>
              </a:ext>
            </a:extLst>
          </p:cNvPr>
          <p:cNvGrpSpPr/>
          <p:nvPr/>
        </p:nvGrpSpPr>
        <p:grpSpPr>
          <a:xfrm>
            <a:off x="4595569" y="4958494"/>
            <a:ext cx="684548" cy="490442"/>
            <a:chOff x="7679704" y="3537012"/>
            <a:chExt cx="684548" cy="490442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10DCD88-4539-484B-87DE-BA495927B5F5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9D1636F-D186-488C-A555-1E7D238E3E78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C7E432F-D0D7-4172-A4F3-51D3A6341666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F5E2EC-9CDB-45B3-81AF-6CC237EA09B2}"/>
              </a:ext>
            </a:extLst>
          </p:cNvPr>
          <p:cNvSpPr/>
          <p:nvPr/>
        </p:nvSpPr>
        <p:spPr>
          <a:xfrm>
            <a:off x="6479362" y="4708419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57C2F-73DE-4813-9ED9-5266B5C94FDF}"/>
              </a:ext>
            </a:extLst>
          </p:cNvPr>
          <p:cNvSpPr/>
          <p:nvPr/>
        </p:nvSpPr>
        <p:spPr>
          <a:xfrm>
            <a:off x="9030638" y="4708419"/>
            <a:ext cx="1883793" cy="12048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075F1A-C973-4C84-9333-0811792CB16C}"/>
              </a:ext>
            </a:extLst>
          </p:cNvPr>
          <p:cNvGrpSpPr/>
          <p:nvPr/>
        </p:nvGrpSpPr>
        <p:grpSpPr>
          <a:xfrm>
            <a:off x="6723146" y="5241657"/>
            <a:ext cx="684548" cy="490442"/>
            <a:chOff x="7679704" y="3537012"/>
            <a:chExt cx="684548" cy="49044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FB38C9A-BBF2-4FAB-862F-B7E65F4A06CB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8C1FF72-27F9-4F27-A11F-4BCE74DFD43D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F16E9B3-4D5E-49EF-B5DE-02B2211E23AC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B385EDE-5C89-47FF-BF7A-CC294241D4C3}"/>
              </a:ext>
            </a:extLst>
          </p:cNvPr>
          <p:cNvGrpSpPr/>
          <p:nvPr/>
        </p:nvGrpSpPr>
        <p:grpSpPr>
          <a:xfrm>
            <a:off x="7497178" y="4903062"/>
            <a:ext cx="684548" cy="490442"/>
            <a:chOff x="7679704" y="3537012"/>
            <a:chExt cx="684548" cy="49044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8FB4D4F-F2D3-42EF-9E31-9DA1449434B7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EEF0DFB-E351-4735-A984-59C934A11C6B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9E60955-B355-4FBF-A6C5-8F2C9CA5FF8D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A8481D1-2FEF-4E82-8269-8C679FC2E33B}"/>
              </a:ext>
            </a:extLst>
          </p:cNvPr>
          <p:cNvGrpSpPr/>
          <p:nvPr/>
        </p:nvGrpSpPr>
        <p:grpSpPr>
          <a:xfrm>
            <a:off x="9306041" y="5228256"/>
            <a:ext cx="684548" cy="490442"/>
            <a:chOff x="7679704" y="3537012"/>
            <a:chExt cx="684548" cy="49044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F5A96B-355A-492F-8633-5E714D61787B}"/>
                </a:ext>
              </a:extLst>
            </p:cNvPr>
            <p:cNvSpPr/>
            <p:nvPr/>
          </p:nvSpPr>
          <p:spPr>
            <a:xfrm>
              <a:off x="7679704" y="3537012"/>
              <a:ext cx="684548" cy="4904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en-US" altLang="ja-JP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algn="ctr"/>
              <a:endParaRPr kumimoji="1" lang="ja-JP" altLang="en-US" dirty="0"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F13BD0B-1474-4F7D-B2B6-DF98F4BD1485}"/>
                </a:ext>
              </a:extLst>
            </p:cNvPr>
            <p:cNvSpPr/>
            <p:nvPr/>
          </p:nvSpPr>
          <p:spPr>
            <a:xfrm>
              <a:off x="7813555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B2BBD79-BFCA-4B01-AE3E-A952C9232366}"/>
                </a:ext>
              </a:extLst>
            </p:cNvPr>
            <p:cNvSpPr/>
            <p:nvPr/>
          </p:nvSpPr>
          <p:spPr>
            <a:xfrm>
              <a:off x="8004744" y="3726801"/>
              <a:ext cx="190657" cy="162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sp>
        <p:nvSpPr>
          <p:cNvPr id="33" name="角丸四角形 9">
            <a:extLst>
              <a:ext uri="{FF2B5EF4-FFF2-40B4-BE49-F238E27FC236}">
                <a16:creationId xmlns:a16="http://schemas.microsoft.com/office/drawing/2014/main" id="{9A885832-DAE0-4125-8186-EBF51348997C}"/>
              </a:ext>
            </a:extLst>
          </p:cNvPr>
          <p:cNvSpPr/>
          <p:nvPr/>
        </p:nvSpPr>
        <p:spPr>
          <a:xfrm>
            <a:off x="3870196" y="527902"/>
            <a:ext cx="2809363" cy="1594307"/>
          </a:xfrm>
          <a:prstGeom prst="roundRect">
            <a:avLst>
              <a:gd name="adj" fmla="val 8615"/>
            </a:avLst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7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Kubernetes</a:t>
            </a:r>
            <a:r>
              <a:rPr kumimoji="1" lang="ja-JP" altLang="en-US" sz="17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クラスター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FFA421-766D-4FB7-8DB4-6EB5B43E3703}"/>
              </a:ext>
            </a:extLst>
          </p:cNvPr>
          <p:cNvSpPr txBox="1"/>
          <p:nvPr/>
        </p:nvSpPr>
        <p:spPr>
          <a:xfrm>
            <a:off x="8488514" y="51485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・・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BBCC01-1A94-4A5E-9F83-0D77A55A2D0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4937843" y="3556605"/>
            <a:ext cx="1624309" cy="140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97815E4-DF2B-459D-89BA-9D40EF2BE0F9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6562152" y="3556605"/>
            <a:ext cx="503268" cy="168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291BEAF-A94C-4227-A918-58339AF6FB13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562152" y="3556605"/>
            <a:ext cx="1277300" cy="134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FDC19DC-DF9A-4CFA-A3C1-C916180A463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562152" y="3556605"/>
            <a:ext cx="3068409" cy="16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矢印: 五方向 89">
            <a:extLst>
              <a:ext uri="{FF2B5EF4-FFF2-40B4-BE49-F238E27FC236}">
                <a16:creationId xmlns:a16="http://schemas.microsoft.com/office/drawing/2014/main" id="{BC073CFE-DE5B-45A5-A07C-D2B6666B45C5}"/>
              </a:ext>
            </a:extLst>
          </p:cNvPr>
          <p:cNvSpPr/>
          <p:nvPr/>
        </p:nvSpPr>
        <p:spPr>
          <a:xfrm>
            <a:off x="4949504" y="5369755"/>
            <a:ext cx="1090569" cy="2616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Consolas" panose="020B0609020204030204" pitchFamily="49" charset="0"/>
              </a:rPr>
              <a:t>a</a:t>
            </a:r>
            <a:r>
              <a:rPr kumimoji="1" lang="en-US" altLang="ja-JP" sz="1200" dirty="0">
                <a:latin typeface="Consolas" panose="020B0609020204030204" pitchFamily="49" charset="0"/>
              </a:rPr>
              <a:t>pp: front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2" name="矢印: 五方向 91">
            <a:extLst>
              <a:ext uri="{FF2B5EF4-FFF2-40B4-BE49-F238E27FC236}">
                <a16:creationId xmlns:a16="http://schemas.microsoft.com/office/drawing/2014/main" id="{974C3126-DE65-4C7D-B8BF-3FA6C75FBF07}"/>
              </a:ext>
            </a:extLst>
          </p:cNvPr>
          <p:cNvSpPr/>
          <p:nvPr/>
        </p:nvSpPr>
        <p:spPr>
          <a:xfrm>
            <a:off x="7031371" y="5622823"/>
            <a:ext cx="1090569" cy="2616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Consolas" panose="020B0609020204030204" pitchFamily="49" charset="0"/>
              </a:rPr>
              <a:t>a</a:t>
            </a:r>
            <a:r>
              <a:rPr kumimoji="1" lang="en-US" altLang="ja-JP" sz="1200" dirty="0">
                <a:latin typeface="Consolas" panose="020B0609020204030204" pitchFamily="49" charset="0"/>
              </a:rPr>
              <a:t>pp: front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4" name="矢印: 五方向 93">
            <a:extLst>
              <a:ext uri="{FF2B5EF4-FFF2-40B4-BE49-F238E27FC236}">
                <a16:creationId xmlns:a16="http://schemas.microsoft.com/office/drawing/2014/main" id="{5E00D733-30C9-4565-A137-F8695E105C35}"/>
              </a:ext>
            </a:extLst>
          </p:cNvPr>
          <p:cNvSpPr/>
          <p:nvPr/>
        </p:nvSpPr>
        <p:spPr>
          <a:xfrm>
            <a:off x="7720667" y="5297050"/>
            <a:ext cx="1090569" cy="2616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Consolas" panose="020B0609020204030204" pitchFamily="49" charset="0"/>
              </a:rPr>
              <a:t>a</a:t>
            </a:r>
            <a:r>
              <a:rPr kumimoji="1" lang="en-US" altLang="ja-JP" sz="1200" dirty="0">
                <a:latin typeface="Consolas" panose="020B0609020204030204" pitchFamily="49" charset="0"/>
              </a:rPr>
              <a:t>pp: front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6" name="矢印: 五方向 95">
            <a:extLst>
              <a:ext uri="{FF2B5EF4-FFF2-40B4-BE49-F238E27FC236}">
                <a16:creationId xmlns:a16="http://schemas.microsoft.com/office/drawing/2014/main" id="{56796182-6252-4151-9BAD-4DFF4188D8DE}"/>
              </a:ext>
            </a:extLst>
          </p:cNvPr>
          <p:cNvSpPr/>
          <p:nvPr/>
        </p:nvSpPr>
        <p:spPr>
          <a:xfrm>
            <a:off x="9768979" y="5558507"/>
            <a:ext cx="1090569" cy="2616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Consolas" panose="020B0609020204030204" pitchFamily="49" charset="0"/>
              </a:rPr>
              <a:t>a</a:t>
            </a:r>
            <a:r>
              <a:rPr kumimoji="1" lang="en-US" altLang="ja-JP" sz="1200" dirty="0">
                <a:latin typeface="Consolas" panose="020B0609020204030204" pitchFamily="49" charset="0"/>
              </a:rPr>
              <a:t>pp: front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C4AA28-6B62-4A9D-A899-8744C3A86339}"/>
              </a:ext>
            </a:extLst>
          </p:cNvPr>
          <p:cNvSpPr/>
          <p:nvPr/>
        </p:nvSpPr>
        <p:spPr>
          <a:xfrm>
            <a:off x="1055440" y="1664804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1A522-8D0A-4F0E-9BFC-0329162C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829" y="1088740"/>
            <a:ext cx="3382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アップデート前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BA63A3-021E-4A9D-9A07-882006BE7F1C}"/>
              </a:ext>
            </a:extLst>
          </p:cNvPr>
          <p:cNvSpPr/>
          <p:nvPr/>
        </p:nvSpPr>
        <p:spPr>
          <a:xfrm>
            <a:off x="1523492" y="20968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8F338-5715-4EBE-8A8B-4CE849682AFA}"/>
              </a:ext>
            </a:extLst>
          </p:cNvPr>
          <p:cNvSpPr/>
          <p:nvPr/>
        </p:nvSpPr>
        <p:spPr>
          <a:xfrm>
            <a:off x="2403520" y="255436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CAE1AD-7596-41A4-8F14-CE0FD36FA3BB}"/>
              </a:ext>
            </a:extLst>
          </p:cNvPr>
          <p:cNvSpPr/>
          <p:nvPr/>
        </p:nvSpPr>
        <p:spPr>
          <a:xfrm>
            <a:off x="1667508" y="31769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0451A0-0C9A-41B1-B86F-EDA45CB8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868" y="1088740"/>
            <a:ext cx="3382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ローリングアップデート中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C20BC6-6194-4119-937A-8BBFFC0F3EFC}"/>
              </a:ext>
            </a:extLst>
          </p:cNvPr>
          <p:cNvSpPr/>
          <p:nvPr/>
        </p:nvSpPr>
        <p:spPr>
          <a:xfrm>
            <a:off x="3871615" y="1664804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666060-A487-4BBE-B450-162FCEE6AC14}"/>
              </a:ext>
            </a:extLst>
          </p:cNvPr>
          <p:cNvSpPr/>
          <p:nvPr/>
        </p:nvSpPr>
        <p:spPr>
          <a:xfrm>
            <a:off x="4339667" y="20968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09BFFC-E4F4-48E3-9B7F-0B7B00387023}"/>
              </a:ext>
            </a:extLst>
          </p:cNvPr>
          <p:cNvSpPr/>
          <p:nvPr/>
        </p:nvSpPr>
        <p:spPr>
          <a:xfrm>
            <a:off x="5219695" y="2554369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E8A92-44F7-460F-B6A5-BF3AA41AAEA7}"/>
              </a:ext>
            </a:extLst>
          </p:cNvPr>
          <p:cNvSpPr/>
          <p:nvPr/>
        </p:nvSpPr>
        <p:spPr>
          <a:xfrm>
            <a:off x="4483683" y="31769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21A8E8-A636-4DA0-8016-9CFEF62B9841}"/>
              </a:ext>
            </a:extLst>
          </p:cNvPr>
          <p:cNvSpPr/>
          <p:nvPr/>
        </p:nvSpPr>
        <p:spPr>
          <a:xfrm>
            <a:off x="6705408" y="1655203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FE6FCD-8A65-4698-A30C-9AC6F746E80C}"/>
              </a:ext>
            </a:extLst>
          </p:cNvPr>
          <p:cNvSpPr/>
          <p:nvPr/>
        </p:nvSpPr>
        <p:spPr>
          <a:xfrm>
            <a:off x="7173460" y="208725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7B118F-F502-4B3C-AE26-1A40B675A3AB}"/>
              </a:ext>
            </a:extLst>
          </p:cNvPr>
          <p:cNvSpPr/>
          <p:nvPr/>
        </p:nvSpPr>
        <p:spPr>
          <a:xfrm>
            <a:off x="8053488" y="2544768"/>
            <a:ext cx="648072" cy="504056"/>
          </a:xfrm>
          <a:prstGeom prst="rect">
            <a:avLst/>
          </a:prstGeom>
          <a:solidFill>
            <a:srgbClr val="0989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A261D30-38A6-4625-A6F5-13941F1B0F4C}"/>
              </a:ext>
            </a:extLst>
          </p:cNvPr>
          <p:cNvSpPr/>
          <p:nvPr/>
        </p:nvSpPr>
        <p:spPr>
          <a:xfrm>
            <a:off x="7317476" y="3167371"/>
            <a:ext cx="648072" cy="504056"/>
          </a:xfrm>
          <a:prstGeom prst="rect">
            <a:avLst/>
          </a:prstGeom>
          <a:solidFill>
            <a:srgbClr val="0989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30CA7A-9EFB-4CEB-ABB8-0648254519A5}"/>
              </a:ext>
            </a:extLst>
          </p:cNvPr>
          <p:cNvSpPr/>
          <p:nvPr/>
        </p:nvSpPr>
        <p:spPr>
          <a:xfrm>
            <a:off x="9539201" y="1655203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301D070-E2F4-4B98-9711-C6A8D229FE9A}"/>
              </a:ext>
            </a:extLst>
          </p:cNvPr>
          <p:cNvSpPr/>
          <p:nvPr/>
        </p:nvSpPr>
        <p:spPr>
          <a:xfrm>
            <a:off x="10007253" y="2087251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46FCE8-05FB-4C6C-B2F5-F579382E2BF6}"/>
              </a:ext>
            </a:extLst>
          </p:cNvPr>
          <p:cNvSpPr/>
          <p:nvPr/>
        </p:nvSpPr>
        <p:spPr>
          <a:xfrm>
            <a:off x="10887281" y="2544768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C50581-B049-4BA6-92C0-45BD4A990F0E}"/>
              </a:ext>
            </a:extLst>
          </p:cNvPr>
          <p:cNvSpPr/>
          <p:nvPr/>
        </p:nvSpPr>
        <p:spPr>
          <a:xfrm>
            <a:off x="10151269" y="3167371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2D156368-334A-4134-8CF1-E886851F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1088740"/>
            <a:ext cx="2056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アップデート後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3F68FAD-6246-4F6C-805C-2C521E667643}"/>
              </a:ext>
            </a:extLst>
          </p:cNvPr>
          <p:cNvSpPr/>
          <p:nvPr/>
        </p:nvSpPr>
        <p:spPr>
          <a:xfrm>
            <a:off x="7432076" y="4630008"/>
            <a:ext cx="398704" cy="246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19D0FBC-F02C-4CC1-925B-AD36F1377F09}"/>
              </a:ext>
            </a:extLst>
          </p:cNvPr>
          <p:cNvSpPr/>
          <p:nvPr/>
        </p:nvSpPr>
        <p:spPr>
          <a:xfrm>
            <a:off x="7423151" y="4308021"/>
            <a:ext cx="398704" cy="24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B3C261FB-1D74-4B09-9E4B-894B62AECDFD}"/>
              </a:ext>
            </a:extLst>
          </p:cNvPr>
          <p:cNvSpPr/>
          <p:nvPr/>
        </p:nvSpPr>
        <p:spPr>
          <a:xfrm>
            <a:off x="3445494" y="1052736"/>
            <a:ext cx="1332148" cy="39604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19AE91F-4B8A-4D48-AACC-3207718CAAB0}"/>
              </a:ext>
            </a:extLst>
          </p:cNvPr>
          <p:cNvSpPr/>
          <p:nvPr/>
        </p:nvSpPr>
        <p:spPr>
          <a:xfrm>
            <a:off x="8327437" y="1044606"/>
            <a:ext cx="1332148" cy="39604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F08C712F-EC07-4867-ABA3-5AD8A620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823" y="4268081"/>
            <a:ext cx="33827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旧バージョン</a:t>
            </a:r>
            <a:endParaRPr kumimoji="0" lang="en-US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新バージョン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8F7E37B-5150-4D61-853F-36D99DCB5408}"/>
              </a:ext>
            </a:extLst>
          </p:cNvPr>
          <p:cNvSpPr/>
          <p:nvPr/>
        </p:nvSpPr>
        <p:spPr>
          <a:xfrm>
            <a:off x="3410174" y="4337689"/>
            <a:ext cx="3263833" cy="853475"/>
          </a:xfrm>
          <a:prstGeom prst="wedgeRoundRectCallout">
            <a:avLst>
              <a:gd name="adj1" fmla="val -42204"/>
              <a:gd name="adj2" fmla="val -202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アプリケーションのバージョンを少しずつ入れ替え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8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EB0C0-EEA3-4C43-89C1-4BE7EE625084}"/>
              </a:ext>
            </a:extLst>
          </p:cNvPr>
          <p:cNvSpPr/>
          <p:nvPr/>
        </p:nvSpPr>
        <p:spPr>
          <a:xfrm>
            <a:off x="3289188" y="886317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2A73E9-6DA9-4898-98C7-9E3E1744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54" y="465466"/>
            <a:ext cx="19864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アップデート前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747AB6-47D3-46F0-8302-62650A8D47E9}"/>
              </a:ext>
            </a:extLst>
          </p:cNvPr>
          <p:cNvSpPr/>
          <p:nvPr/>
        </p:nvSpPr>
        <p:spPr>
          <a:xfrm>
            <a:off x="3757240" y="1318365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877AEE-BF37-4B56-A2E1-675F10C380C6}"/>
              </a:ext>
            </a:extLst>
          </p:cNvPr>
          <p:cNvSpPr/>
          <p:nvPr/>
        </p:nvSpPr>
        <p:spPr>
          <a:xfrm>
            <a:off x="4637268" y="177588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25B54B-C9F5-44F3-B5FB-1A1090D10D05}"/>
              </a:ext>
            </a:extLst>
          </p:cNvPr>
          <p:cNvSpPr/>
          <p:nvPr/>
        </p:nvSpPr>
        <p:spPr>
          <a:xfrm>
            <a:off x="3901256" y="2398485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1BC149-ACA0-47BB-9B95-7FDBC3E86A2D}"/>
              </a:ext>
            </a:extLst>
          </p:cNvPr>
          <p:cNvSpPr/>
          <p:nvPr/>
        </p:nvSpPr>
        <p:spPr>
          <a:xfrm>
            <a:off x="3291826" y="3926510"/>
            <a:ext cx="2357116" cy="22831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8B5111-7B5F-4DCB-87C4-81DBBB8C40EB}"/>
              </a:ext>
            </a:extLst>
          </p:cNvPr>
          <p:cNvSpPr/>
          <p:nvPr/>
        </p:nvSpPr>
        <p:spPr>
          <a:xfrm>
            <a:off x="3759878" y="4358558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CF1F3D-6CAB-494A-AC03-35A013E7FA91}"/>
              </a:ext>
            </a:extLst>
          </p:cNvPr>
          <p:cNvSpPr/>
          <p:nvPr/>
        </p:nvSpPr>
        <p:spPr>
          <a:xfrm>
            <a:off x="4639906" y="4816075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37D2EF-7CBC-4D7C-AD7F-0AAD952C7165}"/>
              </a:ext>
            </a:extLst>
          </p:cNvPr>
          <p:cNvSpPr/>
          <p:nvPr/>
        </p:nvSpPr>
        <p:spPr>
          <a:xfrm>
            <a:off x="3903894" y="5438678"/>
            <a:ext cx="64807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437E753A-53E6-4C84-B174-E861F5C46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247" y="3535266"/>
            <a:ext cx="2056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ja-JP" altLang="en-US" sz="20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アップデート後</a:t>
            </a:r>
            <a:endParaRPr kumimoji="0" lang="ja-JP" altLang="ja-JP" sz="2000" b="1" dirty="0">
              <a:solidFill>
                <a:schemeClr val="tx1">
                  <a:lumMod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CBC0C0-BF96-4AE2-94B9-970A43586AE1}"/>
              </a:ext>
            </a:extLst>
          </p:cNvPr>
          <p:cNvSpPr txBox="1"/>
          <p:nvPr/>
        </p:nvSpPr>
        <p:spPr>
          <a:xfrm>
            <a:off x="1306547" y="3271043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アクセス先の</a:t>
            </a:r>
            <a:endParaRPr lang="en-US" altLang="ja-JP" sz="20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algn="ctr"/>
            <a:r>
              <a:rPr lang="ja-JP" altLang="en-US" sz="2000" dirty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切り替え</a:t>
            </a:r>
            <a:endParaRPr kumimoji="1" lang="en-US" altLang="ja-JP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FE70D9F-9CE9-4D82-BFE4-FD6145002E3A}"/>
              </a:ext>
            </a:extLst>
          </p:cNvPr>
          <p:cNvCxnSpPr>
            <a:cxnSpLocks/>
          </p:cNvCxnSpPr>
          <p:nvPr/>
        </p:nvCxnSpPr>
        <p:spPr>
          <a:xfrm flipV="1">
            <a:off x="688781" y="2008370"/>
            <a:ext cx="2239443" cy="152527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A8B2BB4-4C70-4E4A-BACF-BE782F2E6191}"/>
              </a:ext>
            </a:extLst>
          </p:cNvPr>
          <p:cNvCxnSpPr>
            <a:cxnSpLocks/>
          </p:cNvCxnSpPr>
          <p:nvPr/>
        </p:nvCxnSpPr>
        <p:spPr>
          <a:xfrm>
            <a:off x="698189" y="3717675"/>
            <a:ext cx="2073822" cy="114493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: 塗りつぶしなし 29">
            <a:extLst>
              <a:ext uri="{FF2B5EF4-FFF2-40B4-BE49-F238E27FC236}">
                <a16:creationId xmlns:a16="http://schemas.microsoft.com/office/drawing/2014/main" id="{F14679AB-D168-4400-A03C-210DA3625BC3}"/>
              </a:ext>
            </a:extLst>
          </p:cNvPr>
          <p:cNvSpPr/>
          <p:nvPr/>
        </p:nvSpPr>
        <p:spPr>
          <a:xfrm>
            <a:off x="1616575" y="4074433"/>
            <a:ext cx="720080" cy="741641"/>
          </a:xfrm>
          <a:prstGeom prst="donut">
            <a:avLst>
              <a:gd name="adj" fmla="val 162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29051CD1-3177-467C-A877-D965740A5C6A}"/>
              </a:ext>
            </a:extLst>
          </p:cNvPr>
          <p:cNvSpPr/>
          <p:nvPr/>
        </p:nvSpPr>
        <p:spPr>
          <a:xfrm>
            <a:off x="1485735" y="2350794"/>
            <a:ext cx="755009" cy="780176"/>
          </a:xfrm>
          <a:prstGeom prst="mathMultiply">
            <a:avLst>
              <a:gd name="adj1" fmla="val 112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4FA36FA3-FE80-4752-90D1-7DCD2BB38809}"/>
              </a:ext>
            </a:extLst>
          </p:cNvPr>
          <p:cNvSpPr/>
          <p:nvPr/>
        </p:nvSpPr>
        <p:spPr>
          <a:xfrm>
            <a:off x="10383585" y="3168055"/>
            <a:ext cx="720080" cy="741641"/>
          </a:xfrm>
          <a:prstGeom prst="donut">
            <a:avLst>
              <a:gd name="adj" fmla="val 1629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30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41B47AF-2AEE-4138-8DB0-3C908F7612AE}"/>
              </a:ext>
            </a:extLst>
          </p:cNvPr>
          <p:cNvCxnSpPr>
            <a:cxnSpLocks/>
          </p:cNvCxnSpPr>
          <p:nvPr/>
        </p:nvCxnSpPr>
        <p:spPr>
          <a:xfrm>
            <a:off x="335360" y="1484784"/>
            <a:ext cx="11640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B79F5A-BE8A-4A08-B74B-E14569EAD4A9}"/>
              </a:ext>
            </a:extLst>
          </p:cNvPr>
          <p:cNvSpPr txBox="1"/>
          <p:nvPr/>
        </p:nvSpPr>
        <p:spPr>
          <a:xfrm>
            <a:off x="1820186" y="878939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Recreate</a:t>
            </a:r>
            <a:endParaRPr kumimoji="1" lang="en-US" altLang="ja-JP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73918B7-D9BB-498A-A2C9-A2BCF9CB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95" y="4019432"/>
            <a:ext cx="22506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Step1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802A007-8BE3-4B81-BC35-6E8735BED619}"/>
              </a:ext>
            </a:extLst>
          </p:cNvPr>
          <p:cNvCxnSpPr>
            <a:cxnSpLocks/>
          </p:cNvCxnSpPr>
          <p:nvPr/>
        </p:nvCxnSpPr>
        <p:spPr>
          <a:xfrm flipH="1">
            <a:off x="4980504" y="944724"/>
            <a:ext cx="15585" cy="36724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9EACC6-6F33-49DC-AA76-495BE91307A6}"/>
              </a:ext>
            </a:extLst>
          </p:cNvPr>
          <p:cNvSpPr txBox="1"/>
          <p:nvPr/>
        </p:nvSpPr>
        <p:spPr>
          <a:xfrm>
            <a:off x="7272025" y="848414"/>
            <a:ext cx="2529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>
                <a:solidFill>
                  <a:schemeClr val="bg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RollingUpdate</a:t>
            </a:r>
            <a:endParaRPr kumimoji="1" lang="en-US" altLang="ja-JP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ABF85E-8825-4220-9713-9AEFC3C80711}"/>
              </a:ext>
            </a:extLst>
          </p:cNvPr>
          <p:cNvSpPr/>
          <p:nvPr/>
        </p:nvSpPr>
        <p:spPr>
          <a:xfrm>
            <a:off x="335988" y="2000252"/>
            <a:ext cx="1800424" cy="187459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297920-CDAA-4360-A013-B331D9AE718D}"/>
              </a:ext>
            </a:extLst>
          </p:cNvPr>
          <p:cNvSpPr/>
          <p:nvPr/>
        </p:nvSpPr>
        <p:spPr>
          <a:xfrm>
            <a:off x="639493" y="233147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49D1F6D-CA63-4096-962C-373532AF181D}"/>
              </a:ext>
            </a:extLst>
          </p:cNvPr>
          <p:cNvSpPr/>
          <p:nvPr/>
        </p:nvSpPr>
        <p:spPr>
          <a:xfrm>
            <a:off x="1352362" y="2713954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5D571B-08C1-482B-A1A8-35B827E61C24}"/>
              </a:ext>
            </a:extLst>
          </p:cNvPr>
          <p:cNvSpPr/>
          <p:nvPr/>
        </p:nvSpPr>
        <p:spPr>
          <a:xfrm>
            <a:off x="666356" y="3254014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7DA3380-A0DC-4522-A478-918E54285FBE}"/>
              </a:ext>
            </a:extLst>
          </p:cNvPr>
          <p:cNvSpPr/>
          <p:nvPr/>
        </p:nvSpPr>
        <p:spPr>
          <a:xfrm>
            <a:off x="2677825" y="2000252"/>
            <a:ext cx="1800424" cy="187459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A9A0662-9FB7-41D9-A5CB-58E6C3640903}"/>
              </a:ext>
            </a:extLst>
          </p:cNvPr>
          <p:cNvSpPr/>
          <p:nvPr/>
        </p:nvSpPr>
        <p:spPr>
          <a:xfrm>
            <a:off x="5400221" y="2000252"/>
            <a:ext cx="1800424" cy="187459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37ACBD5-3983-480D-9DEF-11BFA398034A}"/>
              </a:ext>
            </a:extLst>
          </p:cNvPr>
          <p:cNvSpPr/>
          <p:nvPr/>
        </p:nvSpPr>
        <p:spPr>
          <a:xfrm>
            <a:off x="7824820" y="2000252"/>
            <a:ext cx="1800424" cy="187459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7751AFF-BDDD-46C3-B7D9-AAA1FB3CB86D}"/>
              </a:ext>
            </a:extLst>
          </p:cNvPr>
          <p:cNvSpPr/>
          <p:nvPr/>
        </p:nvSpPr>
        <p:spPr>
          <a:xfrm>
            <a:off x="10205299" y="2009053"/>
            <a:ext cx="1800424" cy="187459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0CDB2500-6EB0-481D-AD45-1F1E9C6B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001" y="4004876"/>
            <a:ext cx="22506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Step2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B48BF58-315E-405E-B84D-4158241F8E1C}"/>
              </a:ext>
            </a:extLst>
          </p:cNvPr>
          <p:cNvSpPr/>
          <p:nvPr/>
        </p:nvSpPr>
        <p:spPr>
          <a:xfrm>
            <a:off x="2890437" y="2331473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5AC2E39-2840-4B18-B3E3-2B689FC50B31}"/>
              </a:ext>
            </a:extLst>
          </p:cNvPr>
          <p:cNvSpPr/>
          <p:nvPr/>
        </p:nvSpPr>
        <p:spPr>
          <a:xfrm>
            <a:off x="3603306" y="2713954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53EFB1F-DFC8-4A73-BB5D-5555C5B8450B}"/>
              </a:ext>
            </a:extLst>
          </p:cNvPr>
          <p:cNvSpPr/>
          <p:nvPr/>
        </p:nvSpPr>
        <p:spPr>
          <a:xfrm>
            <a:off x="2917300" y="3254014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1810269-88B5-43A3-99C7-82816D20895A}"/>
              </a:ext>
            </a:extLst>
          </p:cNvPr>
          <p:cNvSpPr/>
          <p:nvPr/>
        </p:nvSpPr>
        <p:spPr>
          <a:xfrm>
            <a:off x="5679996" y="2331473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BA6043A-2120-4EBC-8380-156D9932BBB5}"/>
              </a:ext>
            </a:extLst>
          </p:cNvPr>
          <p:cNvSpPr/>
          <p:nvPr/>
        </p:nvSpPr>
        <p:spPr>
          <a:xfrm>
            <a:off x="6392865" y="2713954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78710B-07D4-4833-9067-FA1BCBDED595}"/>
              </a:ext>
            </a:extLst>
          </p:cNvPr>
          <p:cNvSpPr/>
          <p:nvPr/>
        </p:nvSpPr>
        <p:spPr>
          <a:xfrm>
            <a:off x="5706859" y="3254014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9FF4BA1-4182-4BE3-ADCA-BA0FC3261B33}"/>
              </a:ext>
            </a:extLst>
          </p:cNvPr>
          <p:cNvSpPr/>
          <p:nvPr/>
        </p:nvSpPr>
        <p:spPr>
          <a:xfrm>
            <a:off x="8124065" y="2336514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9E29BE0-0EF3-412A-9D52-0F5525B5E912}"/>
              </a:ext>
            </a:extLst>
          </p:cNvPr>
          <p:cNvSpPr/>
          <p:nvPr/>
        </p:nvSpPr>
        <p:spPr>
          <a:xfrm>
            <a:off x="8836934" y="2718995"/>
            <a:ext cx="549089" cy="40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3C9BD9-F81B-400F-83B1-0D65C5D244B9}"/>
              </a:ext>
            </a:extLst>
          </p:cNvPr>
          <p:cNvSpPr/>
          <p:nvPr/>
        </p:nvSpPr>
        <p:spPr>
          <a:xfrm>
            <a:off x="8150928" y="3259055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429744E-C3DE-49B6-9A18-59EB9F855C8F}"/>
              </a:ext>
            </a:extLst>
          </p:cNvPr>
          <p:cNvSpPr/>
          <p:nvPr/>
        </p:nvSpPr>
        <p:spPr>
          <a:xfrm>
            <a:off x="10420166" y="2331473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E362C38-6A7F-4B29-9228-7BE52F27018F}"/>
              </a:ext>
            </a:extLst>
          </p:cNvPr>
          <p:cNvSpPr/>
          <p:nvPr/>
        </p:nvSpPr>
        <p:spPr>
          <a:xfrm>
            <a:off x="11133035" y="2713954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14C91B8-A795-4A69-8667-CC1358ED4113}"/>
              </a:ext>
            </a:extLst>
          </p:cNvPr>
          <p:cNvSpPr/>
          <p:nvPr/>
        </p:nvSpPr>
        <p:spPr>
          <a:xfrm>
            <a:off x="10447029" y="3254014"/>
            <a:ext cx="549089" cy="40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79" name="Rectangle 1">
            <a:extLst>
              <a:ext uri="{FF2B5EF4-FFF2-40B4-BE49-F238E27FC236}">
                <a16:creationId xmlns:a16="http://schemas.microsoft.com/office/drawing/2014/main" id="{59FE9378-FDFE-4FC8-B2AA-03F42366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848" y="4063612"/>
            <a:ext cx="22506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Step1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D9936471-4884-4C5A-B62F-2ED855D16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754" y="4049056"/>
            <a:ext cx="22506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Step2</a:t>
            </a:r>
          </a:p>
        </p:txBody>
      </p:sp>
      <p:sp>
        <p:nvSpPr>
          <p:cNvPr id="81" name="Rectangle 1">
            <a:extLst>
              <a:ext uri="{FF2B5EF4-FFF2-40B4-BE49-F238E27FC236}">
                <a16:creationId xmlns:a16="http://schemas.microsoft.com/office/drawing/2014/main" id="{370BB0CB-9ADD-4C06-9612-A976B811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573" y="4019432"/>
            <a:ext cx="11240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1700" b="1" dirty="0">
                <a:solidFill>
                  <a:schemeClr val="tx1">
                    <a:lumMod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  <a:cs typeface="Arial" panose="020B0604020202020204" pitchFamily="34" charset="0"/>
              </a:rPr>
              <a:t>Step3</a:t>
            </a: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27D6604A-A75B-4141-B922-692F234B8B4F}"/>
              </a:ext>
            </a:extLst>
          </p:cNvPr>
          <p:cNvSpPr/>
          <p:nvPr/>
        </p:nvSpPr>
        <p:spPr>
          <a:xfrm>
            <a:off x="2173365" y="2797370"/>
            <a:ext cx="502255" cy="4264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5729C0C9-96BB-49A3-A8C1-6C3F67C6EA97}"/>
              </a:ext>
            </a:extLst>
          </p:cNvPr>
          <p:cNvSpPr/>
          <p:nvPr/>
        </p:nvSpPr>
        <p:spPr>
          <a:xfrm>
            <a:off x="7278170" y="2724333"/>
            <a:ext cx="502255" cy="4264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22AD3B7-10D6-4AC9-8AF1-615543E1E4E1}"/>
              </a:ext>
            </a:extLst>
          </p:cNvPr>
          <p:cNvSpPr/>
          <p:nvPr/>
        </p:nvSpPr>
        <p:spPr>
          <a:xfrm>
            <a:off x="9660396" y="2711060"/>
            <a:ext cx="502255" cy="4264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66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565</Words>
  <Application>Microsoft Office PowerPoint</Application>
  <PresentationFormat>ワイド画面</PresentationFormat>
  <Paragraphs>501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Cica</vt:lpstr>
      <vt:lpstr>Yu Gothic UI Semilight</vt:lpstr>
      <vt:lpstr>Arial</vt:lpstr>
      <vt:lpstr>Consolas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Shiho Asa</dc:creator>
  <cp:lastModifiedBy>Shiho Asa</cp:lastModifiedBy>
  <cp:revision>10</cp:revision>
  <dcterms:created xsi:type="dcterms:W3CDTF">2021-10-09T00:53:41Z</dcterms:created>
  <dcterms:modified xsi:type="dcterms:W3CDTF">2021-10-09T11:08:24Z</dcterms:modified>
</cp:coreProperties>
</file>