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7481201" r:id="rId2"/>
    <p:sldId id="2147481203" r:id="rId3"/>
    <p:sldId id="2147481200" r:id="rId4"/>
    <p:sldId id="2147471749" r:id="rId5"/>
    <p:sldId id="2147481206" r:id="rId6"/>
    <p:sldId id="2147481202" r:id="rId7"/>
    <p:sldId id="2147481204" r:id="rId8"/>
    <p:sldId id="2147481205" r:id="rId9"/>
    <p:sldId id="2147481197" r:id="rId10"/>
    <p:sldId id="214747173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6441" autoAdjust="0"/>
  </p:normalViewPr>
  <p:slideViewPr>
    <p:cSldViewPr snapToGrid="0">
      <p:cViewPr varScale="1">
        <p:scale>
          <a:sx n="104" d="100"/>
          <a:sy n="104" d="100"/>
        </p:scale>
        <p:origin x="12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9</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2023/5/31</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2023/5/31</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1.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8.png"/><Relationship Id="rId18" Type="http://schemas.openxmlformats.org/officeDocument/2006/relationships/image" Target="../media/image16.pn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15.sv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14.png"/><Relationship Id="rId20" Type="http://schemas.openxmlformats.org/officeDocument/2006/relationships/image" Target="../media/image20.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7.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30.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6.png"/><Relationship Id="rId19" Type="http://schemas.openxmlformats.org/officeDocument/2006/relationships/image" Target="../media/image17.svg"/><Relationship Id="rId31" Type="http://schemas.openxmlformats.org/officeDocument/2006/relationships/image" Target="../media/image40.pn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29.svg"/><Relationship Id="rId22" Type="http://schemas.openxmlformats.org/officeDocument/2006/relationships/image" Target="../media/image32.svg"/><Relationship Id="rId27" Type="http://schemas.openxmlformats.org/officeDocument/2006/relationships/image" Target="../media/image37.png"/><Relationship Id="rId30"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730729" y="3011642"/>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34320" y="4495938"/>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750790"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7" idx="1"/>
          </p:cNvCxnSpPr>
          <p:nvPr/>
        </p:nvCxnSpPr>
        <p:spPr>
          <a:xfrm>
            <a:off x="7172598" y="3690971"/>
            <a:ext cx="1176522" cy="125572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652463" y="2523498"/>
            <a:ext cx="1606716"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579187" y="2210103"/>
            <a:ext cx="313364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2363345"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032" idx="1"/>
          </p:cNvCxnSpPr>
          <p:nvPr/>
        </p:nvCxnSpPr>
        <p:spPr>
          <a:xfrm flipV="1">
            <a:off x="7172598" y="2070200"/>
            <a:ext cx="1176522" cy="162077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14911"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691"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774464"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3171789" y="4137881"/>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1087" y="374085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444357"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81558"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5"/>
          <a:stretch>
            <a:fillRect/>
          </a:stretch>
        </p:blipFill>
        <p:spPr>
          <a:xfrm>
            <a:off x="805579"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996439"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800093"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1027" idx="1"/>
          </p:cNvCxnSpPr>
          <p:nvPr/>
        </p:nvCxnSpPr>
        <p:spPr>
          <a:xfrm>
            <a:off x="3282998" y="2996394"/>
            <a:ext cx="1116426" cy="69457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05709" y="3670225"/>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27791" y="3681223"/>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59300" y="3682794"/>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830157" y="3771636"/>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9766428" y="4091777"/>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988242"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4174373" y="1161033"/>
            <a:ext cx="7706290"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4176864" y="953282"/>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517045"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4285056" y="1677388"/>
            <a:ext cx="1018616"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77388"/>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71508"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4236859" y="1453028"/>
            <a:ext cx="82365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Subnet0</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80" y="1453028"/>
            <a:ext cx="82365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Subnet2</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9" name="テキスト ボックス 28">
            <a:extLst>
              <a:ext uri="{FF2B5EF4-FFF2-40B4-BE49-F238E27FC236}">
                <a16:creationId xmlns:a16="http://schemas.microsoft.com/office/drawing/2014/main" id="{520E0D7F-85C7-DA9F-CD84-20041B834B32}"/>
              </a:ext>
            </a:extLst>
          </p:cNvPr>
          <p:cNvSpPr txBox="1"/>
          <p:nvPr/>
        </p:nvSpPr>
        <p:spPr>
          <a:xfrm>
            <a:off x="4221924"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172.16.0.0/24</a:t>
            </a:r>
            <a:endParaRPr lang="ja-JP" altLang="en-US" sz="1000" b="0" dirty="0">
              <a:effectLst/>
              <a:latin typeface="Consolas" panose="020B0609020204030204" pitchFamily="49" charset="0"/>
            </a:endParaRPr>
          </a:p>
        </p:txBody>
      </p:sp>
      <p:sp>
        <p:nvSpPr>
          <p:cNvPr id="44" name="テキスト ボックス 43">
            <a:extLst>
              <a:ext uri="{FF2B5EF4-FFF2-40B4-BE49-F238E27FC236}">
                <a16:creationId xmlns:a16="http://schemas.microsoft.com/office/drawing/2014/main" id="{14021367-A228-C0CB-99EF-D2489F0E9CD7}"/>
              </a:ext>
            </a:extLst>
          </p:cNvPr>
          <p:cNvSpPr txBox="1"/>
          <p:nvPr/>
        </p:nvSpPr>
        <p:spPr>
          <a:xfrm>
            <a:off x="7993011"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172.16.2.0/24</a:t>
            </a:r>
            <a:endParaRPr lang="ja-JP" altLang="en-US" sz="1000" b="0" dirty="0">
              <a:effectLst/>
              <a:latin typeface="Consolas" panose="020B0609020204030204" pitchFamily="49" charset="0"/>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9" name="吹き出し: 四角形 118">
            <a:extLst>
              <a:ext uri="{FF2B5EF4-FFF2-40B4-BE49-F238E27FC236}">
                <a16:creationId xmlns:a16="http://schemas.microsoft.com/office/drawing/2014/main" id="{94DA991A-5287-3305-508C-C6B5F95C2BD5}"/>
              </a:ext>
            </a:extLst>
          </p:cNvPr>
          <p:cNvSpPr/>
          <p:nvPr/>
        </p:nvSpPr>
        <p:spPr>
          <a:xfrm>
            <a:off x="5451400" y="842317"/>
            <a:ext cx="1896894" cy="593387"/>
          </a:xfrm>
          <a:prstGeom prst="wedgeRectCallout">
            <a:avLst>
              <a:gd name="adj1" fmla="val 21638"/>
              <a:gd name="adj2" fmla="val 110089"/>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0" name="テキスト ボックス 119">
            <a:extLst>
              <a:ext uri="{FF2B5EF4-FFF2-40B4-BE49-F238E27FC236}">
                <a16:creationId xmlns:a16="http://schemas.microsoft.com/office/drawing/2014/main" id="{FB6B666C-7A1F-6C12-6CEF-606589781965}"/>
              </a:ext>
            </a:extLst>
          </p:cNvPr>
          <p:cNvSpPr txBox="1"/>
          <p:nvPr/>
        </p:nvSpPr>
        <p:spPr>
          <a:xfrm>
            <a:off x="5451322" y="910037"/>
            <a:ext cx="1896894" cy="461665"/>
          </a:xfrm>
          <a:prstGeom prst="rect">
            <a:avLst/>
          </a:prstGeom>
          <a:noFill/>
        </p:spPr>
        <p:txBody>
          <a:bodyPr wrap="square" rtlCol="0">
            <a:spAutoFit/>
          </a:bodyPr>
          <a:lstStyle/>
          <a:p>
            <a:pPr algn="l"/>
            <a:r>
              <a:rPr kumimoji="1" lang="en-US" altLang="ja-JP" sz="1200" dirty="0" err="1">
                <a:latin typeface="Yu Gothic UI Semibold" panose="020B0700000000000000" pitchFamily="50" charset="-128"/>
                <a:ea typeface="Yu Gothic UI Semibold" panose="020B0700000000000000" pitchFamily="50" charset="-128"/>
              </a:rPr>
              <a:t>AppService</a:t>
            </a:r>
            <a:r>
              <a:rPr kumimoji="1" lang="ja-JP" altLang="en-US" sz="1200" dirty="0">
                <a:latin typeface="Yu Gothic UI Semibold" panose="020B0700000000000000" pitchFamily="50" charset="-128"/>
                <a:ea typeface="Yu Gothic UI Semibold" panose="020B0700000000000000" pitchFamily="50" charset="-128"/>
              </a:rPr>
              <a:t>を</a:t>
            </a:r>
            <a:r>
              <a:rPr kumimoji="1" lang="en-US" altLang="ja-JP" sz="1200" dirty="0" err="1">
                <a:latin typeface="Yu Gothic UI Semibold" panose="020B0700000000000000" pitchFamily="50" charset="-128"/>
                <a:ea typeface="Yu Gothic UI Semibold" panose="020B0700000000000000" pitchFamily="50" charset="-128"/>
              </a:rPr>
              <a:t>Vnet</a:t>
            </a:r>
            <a:r>
              <a:rPr kumimoji="1" lang="ja-JP" altLang="en-US" sz="1200" dirty="0">
                <a:latin typeface="Yu Gothic UI Semibold" panose="020B0700000000000000" pitchFamily="50" charset="-128"/>
                <a:ea typeface="Yu Gothic UI Semibold" panose="020B0700000000000000" pitchFamily="50" charset="-128"/>
              </a:rPr>
              <a:t>統合しプライベートにアクセスさせる</a:t>
            </a:r>
          </a:p>
        </p:txBody>
      </p:sp>
      <p:sp>
        <p:nvSpPr>
          <p:cNvPr id="121" name="吹き出し: 四角形 120">
            <a:extLst>
              <a:ext uri="{FF2B5EF4-FFF2-40B4-BE49-F238E27FC236}">
                <a16:creationId xmlns:a16="http://schemas.microsoft.com/office/drawing/2014/main" id="{6D76603E-FA63-B0FC-9BF2-36C676FA1DB9}"/>
              </a:ext>
            </a:extLst>
          </p:cNvPr>
          <p:cNvSpPr/>
          <p:nvPr/>
        </p:nvSpPr>
        <p:spPr>
          <a:xfrm>
            <a:off x="6888487" y="5714934"/>
            <a:ext cx="1896894" cy="593387"/>
          </a:xfrm>
          <a:prstGeom prst="wedgeRectCallout">
            <a:avLst>
              <a:gd name="adj1" fmla="val 23903"/>
              <a:gd name="adj2" fmla="val -70899"/>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99424" y="3500569"/>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4211740" y="377502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a:off x="4780226" y="3690970"/>
            <a:ext cx="950503"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499598" y="1677388"/>
            <a:ext cx="2039174"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53370" y="1448281"/>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451400" y="1453028"/>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Subnet1</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55" name="テキスト ボックス 1054">
            <a:extLst>
              <a:ext uri="{FF2B5EF4-FFF2-40B4-BE49-F238E27FC236}">
                <a16:creationId xmlns:a16="http://schemas.microsoft.com/office/drawing/2014/main" id="{EB8708A2-444C-F447-D8B1-4910456C43A1}"/>
              </a:ext>
            </a:extLst>
          </p:cNvPr>
          <p:cNvSpPr txBox="1"/>
          <p:nvPr/>
        </p:nvSpPr>
        <p:spPr>
          <a:xfrm>
            <a:off x="6414574"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172.16.1.0/24</a:t>
            </a:r>
            <a:endParaRPr lang="ja-JP" altLang="en-US" sz="1000" b="0" dirty="0">
              <a:effectLst/>
              <a:latin typeface="Consolas" panose="020B0609020204030204" pitchFamily="49" charset="0"/>
            </a:endParaRPr>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29927"/>
              <a:gd name="adj2" fmla="val -688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を設定しプライベート経由でくるアクセスのみ許可</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806423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3528</TotalTime>
  <Words>795</Words>
  <Application>Microsoft Office PowerPoint</Application>
  <PresentationFormat>ワイド画面</PresentationFormat>
  <Paragraphs>225</Paragraphs>
  <Slides>10</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Yu Gothic UI</vt:lpstr>
      <vt:lpstr>Yu Gothic UI Semibold</vt:lpstr>
      <vt:lpstr>Yu Gothic UI Semilight</vt:lpstr>
      <vt:lpstr>游ゴシック</vt:lpstr>
      <vt:lpstr>游ゴシック Light</vt:lpstr>
      <vt:lpstr>Arial</vt:lpstr>
      <vt:lpstr>Consolas</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Yuichi Masuda</cp:lastModifiedBy>
  <cp:revision>78</cp:revision>
  <dcterms:created xsi:type="dcterms:W3CDTF">2022-03-17T01:32:52Z</dcterms:created>
  <dcterms:modified xsi:type="dcterms:W3CDTF">2023-05-31T20:05:43Z</dcterms:modified>
</cp:coreProperties>
</file>