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Heron's Formula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0" cy="182880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Heron's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114800"/>
          </a:xfrm>
        </p:spPr>
        <p:txBody>
          <a:bodyPr/>
          <a:lstStyle/>
          <a:p/>
          <a:p>
            <a:r>
              <a:rPr sz="1800"/>
              <a:t>Formula: (s-a)(s-b)(s-c), where s = semi-perimeter</a:t>
            </a:r>
          </a:p>
          <a:p>
            <a:r>
              <a:rPr sz="1800"/>
              <a:t>Used to find area of a triangle when height is not possible to find</a:t>
            </a:r>
          </a:p>
          <a:p>
            <a:r>
              <a:rPr sz="1800"/>
              <a:t>Example: Area of a triangular park = 322+242-</a:t>
            </a:r>
          </a:p>
        </p:txBody>
      </p:sp>
      <p:pic>
        <p:nvPicPr>
          <p:cNvPr id="4" name="Picture 3" descr="herons-formu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32004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Heron's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114800"/>
          </a:xfrm>
        </p:spPr>
        <p:txBody>
          <a:bodyPr/>
          <a:lstStyle/>
          <a:p/>
          <a:p>
            <a:r>
              <a:rPr sz="1800"/>
              <a:t>Example 1: Find area of a triangular park with sides 40m, 24m, and 32m</a:t>
            </a:r>
          </a:p>
          <a:p>
            <a:r>
              <a:rPr sz="1800"/>
              <a:t>Example 2: Find area of an equilateral triangle with side 10cm</a:t>
            </a:r>
          </a:p>
          <a:p>
            <a:r>
              <a:rPr sz="1800"/>
              <a:t>Example 3: Find area of a triangle with sides in the ratio 3:5:7 and perimeter 300m</a:t>
            </a:r>
          </a:p>
        </p:txBody>
      </p:sp>
      <p:pic>
        <p:nvPicPr>
          <p:cNvPr id="4" name="Picture 3" descr="application-of-herons-formula-in-finding-areas-of-quadrilaterals-exampl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32004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What is the formula for finding the area of a triangle when the height is not possible to find?</a:t>
            </a:r>
          </a:p>
          <a:p/>
          <a:p>
            <a:r>
              <a:t> (s-a)(s-b)(s-c)</a:t>
            </a:r>
          </a:p>
          <a:p>
            <a:r>
              <a:t> (s+a)(s+b)(s+c)</a:t>
            </a:r>
          </a:p>
          <a:p>
            <a:r>
              <a:t> (a+b+c)</a:t>
            </a:r>
          </a:p>
          <a:p>
            <a:r>
              <a:t> (s-a)(s-b)(s+c)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Time!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Answer: (s-a)(s-b)(s-c)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114800"/>
          </a:xfrm>
        </p:spPr>
        <p:txBody>
          <a:bodyPr/>
          <a:lstStyle/>
          <a:p/>
          <a:p>
            <a:r>
              <a:rPr sz="1800"/>
              <a:t>Example: Calculating the area of the triangular side walls of a flyover for advertisements</a:t>
            </a:r>
          </a:p>
          <a:p>
            <a:r>
              <a:rPr sz="1800"/>
              <a:t>Example: Calculating the area of a slide in a park for painting a message</a:t>
            </a:r>
          </a:p>
          <a:p>
            <a:r>
              <a:rPr sz="1800"/>
              <a:t>Example: Calculating the area of a triangle for fencing a plot</a:t>
            </a:r>
          </a:p>
        </p:txBody>
      </p:sp>
      <p:pic>
        <p:nvPicPr>
          <p:cNvPr id="4" name="Picture 3" descr="real-world-applications-concept-icon-2J67AH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32004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