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media/image34.jpg" ContentType="image/png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61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38" autoAdjust="0"/>
    <p:restoredTop sz="84311" autoAdjust="0"/>
  </p:normalViewPr>
  <p:slideViewPr>
    <p:cSldViewPr snapToGrid="0">
      <p:cViewPr varScale="1">
        <p:scale>
          <a:sx n="90" d="100"/>
          <a:sy n="90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17.png"/><Relationship Id="rId7" Type="http://schemas.openxmlformats.org/officeDocument/2006/relationships/image" Target="../media/image39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tips" TargetMode="External"/><Relationship Id="rId2" Type="http://schemas.openxmlformats.org/officeDocument/2006/relationships/hyperlink" Target="https://labz.makeymakey.com/" TargetMode="External"/><Relationship Id="rId1" Type="http://schemas.openxmlformats.org/officeDocument/2006/relationships/hyperlink" Target="https://scratch.mit.edu/" TargetMode="External"/><Relationship Id="rId5" Type="http://schemas.openxmlformats.org/officeDocument/2006/relationships/hyperlink" Target="https://bit.ly/2IjVTK7" TargetMode="External"/><Relationship Id="rId4" Type="http://schemas.openxmlformats.org/officeDocument/2006/relationships/hyperlink" Target="https://bit.ly/2vLA4Pq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3.svg"/><Relationship Id="rId1" Type="http://schemas.openxmlformats.org/officeDocument/2006/relationships/image" Target="../media/image12.png"/><Relationship Id="rId6" Type="http://schemas.openxmlformats.org/officeDocument/2006/relationships/image" Target="../media/image7.svg"/><Relationship Id="rId5" Type="http://schemas.openxmlformats.org/officeDocument/2006/relationships/image" Target="../media/image1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8.svg"/><Relationship Id="rId1" Type="http://schemas.openxmlformats.org/officeDocument/2006/relationships/image" Target="../media/image25.png"/><Relationship Id="rId6" Type="http://schemas.openxmlformats.org/officeDocument/2006/relationships/image" Target="../media/image22.svg"/><Relationship Id="rId5" Type="http://schemas.openxmlformats.org/officeDocument/2006/relationships/image" Target="../media/image27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25.png"/><Relationship Id="rId7" Type="http://schemas.openxmlformats.org/officeDocument/2006/relationships/image" Target="../media/image43.png"/><Relationship Id="rId2" Type="http://schemas.openxmlformats.org/officeDocument/2006/relationships/image" Target="../media/image36.svg"/><Relationship Id="rId1" Type="http://schemas.openxmlformats.org/officeDocument/2006/relationships/image" Target="../media/image41.png"/><Relationship Id="rId6" Type="http://schemas.openxmlformats.org/officeDocument/2006/relationships/image" Target="../media/image38.svg"/><Relationship Id="rId5" Type="http://schemas.openxmlformats.org/officeDocument/2006/relationships/image" Target="../media/image42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tips" TargetMode="External"/><Relationship Id="rId2" Type="http://schemas.openxmlformats.org/officeDocument/2006/relationships/hyperlink" Target="https://labz.makeymakey.com/" TargetMode="External"/><Relationship Id="rId1" Type="http://schemas.openxmlformats.org/officeDocument/2006/relationships/hyperlink" Target="https://scratch.mit.edu/" TargetMode="External"/><Relationship Id="rId5" Type="http://schemas.openxmlformats.org/officeDocument/2006/relationships/hyperlink" Target="https://bit.ly/2IjVTK7" TargetMode="External"/><Relationship Id="rId4" Type="http://schemas.openxmlformats.org/officeDocument/2006/relationships/hyperlink" Target="https://bit.ly/2vLA4Pq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F1AEC3-5638-4E20-8853-BE2788E47D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2B180E-37E3-4A1D-9DBD-D1A34367F280}">
      <dgm:prSet/>
      <dgm:spPr/>
      <dgm:t>
        <a:bodyPr/>
        <a:lstStyle/>
        <a:p>
          <a:r>
            <a:rPr lang="da-DK"/>
            <a:t>You will learn some interaction</a:t>
          </a:r>
          <a:endParaRPr lang="en-US"/>
        </a:p>
      </dgm:t>
    </dgm:pt>
    <dgm:pt modelId="{D727752D-0512-4F22-8545-392354A3791A}" type="parTrans" cxnId="{CB983F1B-2A26-459B-B9B9-6AB00BE2F45C}">
      <dgm:prSet/>
      <dgm:spPr/>
      <dgm:t>
        <a:bodyPr/>
        <a:lstStyle/>
        <a:p>
          <a:endParaRPr lang="en-US"/>
        </a:p>
      </dgm:t>
    </dgm:pt>
    <dgm:pt modelId="{F2C72A93-2533-41F7-9999-8C3874E9F4E3}" type="sibTrans" cxnId="{CB983F1B-2A26-459B-B9B9-6AB00BE2F45C}">
      <dgm:prSet/>
      <dgm:spPr/>
      <dgm:t>
        <a:bodyPr/>
        <a:lstStyle/>
        <a:p>
          <a:endParaRPr lang="en-US"/>
        </a:p>
      </dgm:t>
    </dgm:pt>
    <dgm:pt modelId="{C7D01DB6-45DC-4C78-9FED-A3CC01786450}">
      <dgm:prSet/>
      <dgm:spPr/>
      <dgm:t>
        <a:bodyPr/>
        <a:lstStyle/>
        <a:p>
          <a:r>
            <a:rPr lang="da-DK"/>
            <a:t>You will have to be creative</a:t>
          </a:r>
          <a:endParaRPr lang="en-US"/>
        </a:p>
      </dgm:t>
    </dgm:pt>
    <dgm:pt modelId="{63CD5318-48D7-430E-9A48-F549A9841643}" type="parTrans" cxnId="{42A41EB5-E8E0-48D2-ADCB-D9CCDC516912}">
      <dgm:prSet/>
      <dgm:spPr/>
      <dgm:t>
        <a:bodyPr/>
        <a:lstStyle/>
        <a:p>
          <a:endParaRPr lang="en-US"/>
        </a:p>
      </dgm:t>
    </dgm:pt>
    <dgm:pt modelId="{FC6372C3-5601-4F3C-90F9-F6D7DC8133E5}" type="sibTrans" cxnId="{42A41EB5-E8E0-48D2-ADCB-D9CCDC516912}">
      <dgm:prSet/>
      <dgm:spPr/>
      <dgm:t>
        <a:bodyPr/>
        <a:lstStyle/>
        <a:p>
          <a:endParaRPr lang="en-US"/>
        </a:p>
      </dgm:t>
    </dgm:pt>
    <dgm:pt modelId="{44A935C5-6943-40C0-B7A0-752E97DDE3C1}">
      <dgm:prSet/>
      <dgm:spPr/>
      <dgm:t>
        <a:bodyPr/>
        <a:lstStyle/>
        <a:p>
          <a:r>
            <a:rPr lang="da-DK"/>
            <a:t>You will be doing teambuilding in your Project 1 teams</a:t>
          </a:r>
          <a:endParaRPr lang="en-US"/>
        </a:p>
      </dgm:t>
    </dgm:pt>
    <dgm:pt modelId="{53422B8C-468B-4AF0-83DF-7A7895138664}" type="parTrans" cxnId="{2E1625A3-8B32-44B0-9752-CFEFE91AA49E}">
      <dgm:prSet/>
      <dgm:spPr/>
      <dgm:t>
        <a:bodyPr/>
        <a:lstStyle/>
        <a:p>
          <a:endParaRPr lang="en-US"/>
        </a:p>
      </dgm:t>
    </dgm:pt>
    <dgm:pt modelId="{C771FA6C-499C-45E1-AB85-24DBBA70286E}" type="sibTrans" cxnId="{2E1625A3-8B32-44B0-9752-CFEFE91AA49E}">
      <dgm:prSet/>
      <dgm:spPr/>
      <dgm:t>
        <a:bodyPr/>
        <a:lstStyle/>
        <a:p>
          <a:endParaRPr lang="en-US"/>
        </a:p>
      </dgm:t>
    </dgm:pt>
    <dgm:pt modelId="{D58A3816-2670-4CCD-81E6-E9B82C371EAC}">
      <dgm:prSet/>
      <dgm:spPr/>
      <dgm:t>
        <a:bodyPr/>
        <a:lstStyle/>
        <a:p>
          <a:r>
            <a:rPr lang="da-DK"/>
            <a:t>You will get to know students from another class</a:t>
          </a:r>
          <a:endParaRPr lang="en-US"/>
        </a:p>
      </dgm:t>
    </dgm:pt>
    <dgm:pt modelId="{FC1995BC-933C-4C28-9D59-FC104DC4CFF5}" type="parTrans" cxnId="{E5195FCA-E04C-4F59-AD51-E31973F82D74}">
      <dgm:prSet/>
      <dgm:spPr/>
      <dgm:t>
        <a:bodyPr/>
        <a:lstStyle/>
        <a:p>
          <a:endParaRPr lang="en-US"/>
        </a:p>
      </dgm:t>
    </dgm:pt>
    <dgm:pt modelId="{4F94CA87-F6B7-49D6-AC4D-1A5FD06502A3}" type="sibTrans" cxnId="{E5195FCA-E04C-4F59-AD51-E31973F82D74}">
      <dgm:prSet/>
      <dgm:spPr/>
      <dgm:t>
        <a:bodyPr/>
        <a:lstStyle/>
        <a:p>
          <a:endParaRPr lang="en-US"/>
        </a:p>
      </dgm:t>
    </dgm:pt>
    <dgm:pt modelId="{A20B2325-BDAD-42D4-9671-B2780D491EE9}">
      <dgm:prSet/>
      <dgm:spPr/>
      <dgm:t>
        <a:bodyPr/>
        <a:lstStyle/>
        <a:p>
          <a:r>
            <a:rPr lang="da-DK"/>
            <a:t>We want you to have some fun!!</a:t>
          </a:r>
          <a:endParaRPr lang="en-US"/>
        </a:p>
      </dgm:t>
    </dgm:pt>
    <dgm:pt modelId="{8E8D7CE0-D169-4A4D-B08A-C3C943B33173}" type="parTrans" cxnId="{94391D16-05DE-48D8-A0DD-81FB95F458F6}">
      <dgm:prSet/>
      <dgm:spPr/>
      <dgm:t>
        <a:bodyPr/>
        <a:lstStyle/>
        <a:p>
          <a:endParaRPr lang="en-US"/>
        </a:p>
      </dgm:t>
    </dgm:pt>
    <dgm:pt modelId="{CECC1064-9D6B-46AA-90F2-0382829FFAE8}" type="sibTrans" cxnId="{94391D16-05DE-48D8-A0DD-81FB95F458F6}">
      <dgm:prSet/>
      <dgm:spPr/>
      <dgm:t>
        <a:bodyPr/>
        <a:lstStyle/>
        <a:p>
          <a:endParaRPr lang="en-US"/>
        </a:p>
      </dgm:t>
    </dgm:pt>
    <dgm:pt modelId="{D460BAC4-8312-46AE-8900-98565514043C}" type="pres">
      <dgm:prSet presAssocID="{48F1AEC3-5638-4E20-8853-BE2788E47D4C}" presName="root" presStyleCnt="0">
        <dgm:presLayoutVars>
          <dgm:dir/>
          <dgm:resizeHandles val="exact"/>
        </dgm:presLayoutVars>
      </dgm:prSet>
      <dgm:spPr/>
    </dgm:pt>
    <dgm:pt modelId="{DE5F29B5-D124-4768-AF46-F5F26E666855}" type="pres">
      <dgm:prSet presAssocID="{2B2B180E-37E3-4A1D-9DBD-D1A34367F280}" presName="compNode" presStyleCnt="0"/>
      <dgm:spPr/>
    </dgm:pt>
    <dgm:pt modelId="{8627A6BC-D819-4DC2-AD0B-6C195C86590A}" type="pres">
      <dgm:prSet presAssocID="{2B2B180E-37E3-4A1D-9DBD-D1A34367F280}" presName="bgRect" presStyleLbl="bgShp" presStyleIdx="0" presStyleCnt="5"/>
      <dgm:spPr/>
    </dgm:pt>
    <dgm:pt modelId="{7C7C3AC0-3286-46F7-96AC-AC339AF876BB}" type="pres">
      <dgm:prSet presAssocID="{2B2B180E-37E3-4A1D-9DBD-D1A34367F28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FEE9B46E-7481-4A8F-B6CC-61154CB737B6}" type="pres">
      <dgm:prSet presAssocID="{2B2B180E-37E3-4A1D-9DBD-D1A34367F280}" presName="spaceRect" presStyleCnt="0"/>
      <dgm:spPr/>
    </dgm:pt>
    <dgm:pt modelId="{5D7432EC-E95C-4DD4-84C6-AED5D4807108}" type="pres">
      <dgm:prSet presAssocID="{2B2B180E-37E3-4A1D-9DBD-D1A34367F280}" presName="parTx" presStyleLbl="revTx" presStyleIdx="0" presStyleCnt="5">
        <dgm:presLayoutVars>
          <dgm:chMax val="0"/>
          <dgm:chPref val="0"/>
        </dgm:presLayoutVars>
      </dgm:prSet>
      <dgm:spPr/>
    </dgm:pt>
    <dgm:pt modelId="{F021DBE9-3FE4-4D9E-9D7B-85C7923119DD}" type="pres">
      <dgm:prSet presAssocID="{F2C72A93-2533-41F7-9999-8C3874E9F4E3}" presName="sibTrans" presStyleCnt="0"/>
      <dgm:spPr/>
    </dgm:pt>
    <dgm:pt modelId="{8CC732B8-CBBD-425C-BB1A-D94620FB692A}" type="pres">
      <dgm:prSet presAssocID="{C7D01DB6-45DC-4C78-9FED-A3CC01786450}" presName="compNode" presStyleCnt="0"/>
      <dgm:spPr/>
    </dgm:pt>
    <dgm:pt modelId="{2707D7DB-12FF-4723-8D13-E9327955DC10}" type="pres">
      <dgm:prSet presAssocID="{C7D01DB6-45DC-4C78-9FED-A3CC01786450}" presName="bgRect" presStyleLbl="bgShp" presStyleIdx="1" presStyleCnt="5"/>
      <dgm:spPr/>
    </dgm:pt>
    <dgm:pt modelId="{C582C07D-11B2-47EB-B8E0-224260CB136B}" type="pres">
      <dgm:prSet presAssocID="{C7D01DB6-45DC-4C78-9FED-A3CC0178645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Outline"/>
        </a:ext>
      </dgm:extLst>
    </dgm:pt>
    <dgm:pt modelId="{2B42BE39-4EE8-454B-94D0-F124DB144404}" type="pres">
      <dgm:prSet presAssocID="{C7D01DB6-45DC-4C78-9FED-A3CC01786450}" presName="spaceRect" presStyleCnt="0"/>
      <dgm:spPr/>
    </dgm:pt>
    <dgm:pt modelId="{07F2FA09-ECB7-487B-8D26-8A8852ABFF52}" type="pres">
      <dgm:prSet presAssocID="{C7D01DB6-45DC-4C78-9FED-A3CC01786450}" presName="parTx" presStyleLbl="revTx" presStyleIdx="1" presStyleCnt="5">
        <dgm:presLayoutVars>
          <dgm:chMax val="0"/>
          <dgm:chPref val="0"/>
        </dgm:presLayoutVars>
      </dgm:prSet>
      <dgm:spPr/>
    </dgm:pt>
    <dgm:pt modelId="{7C0A7A61-9425-460F-848C-539868C64760}" type="pres">
      <dgm:prSet presAssocID="{FC6372C3-5601-4F3C-90F9-F6D7DC8133E5}" presName="sibTrans" presStyleCnt="0"/>
      <dgm:spPr/>
    </dgm:pt>
    <dgm:pt modelId="{4E8FB0CC-8428-4A51-ACB9-510D411E90C2}" type="pres">
      <dgm:prSet presAssocID="{44A935C5-6943-40C0-B7A0-752E97DDE3C1}" presName="compNode" presStyleCnt="0"/>
      <dgm:spPr/>
    </dgm:pt>
    <dgm:pt modelId="{30AA795E-031A-447C-BD16-5EC065484744}" type="pres">
      <dgm:prSet presAssocID="{44A935C5-6943-40C0-B7A0-752E97DDE3C1}" presName="bgRect" presStyleLbl="bgShp" presStyleIdx="2" presStyleCnt="5"/>
      <dgm:spPr/>
    </dgm:pt>
    <dgm:pt modelId="{5A07A708-F67F-44E7-83BB-D60298C13F3F}" type="pres">
      <dgm:prSet presAssocID="{44A935C5-6943-40C0-B7A0-752E97DDE3C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648A50AC-9DF7-4295-9962-B343A4A63839}" type="pres">
      <dgm:prSet presAssocID="{44A935C5-6943-40C0-B7A0-752E97DDE3C1}" presName="spaceRect" presStyleCnt="0"/>
      <dgm:spPr/>
    </dgm:pt>
    <dgm:pt modelId="{6C1FA62A-2189-4526-8492-3FA903DB73E0}" type="pres">
      <dgm:prSet presAssocID="{44A935C5-6943-40C0-B7A0-752E97DDE3C1}" presName="parTx" presStyleLbl="revTx" presStyleIdx="2" presStyleCnt="5">
        <dgm:presLayoutVars>
          <dgm:chMax val="0"/>
          <dgm:chPref val="0"/>
        </dgm:presLayoutVars>
      </dgm:prSet>
      <dgm:spPr/>
    </dgm:pt>
    <dgm:pt modelId="{9AA0E824-7F85-473F-B314-9F1F01E85432}" type="pres">
      <dgm:prSet presAssocID="{C771FA6C-499C-45E1-AB85-24DBBA70286E}" presName="sibTrans" presStyleCnt="0"/>
      <dgm:spPr/>
    </dgm:pt>
    <dgm:pt modelId="{779D7A00-D91A-49FE-885B-B008F596FDBC}" type="pres">
      <dgm:prSet presAssocID="{D58A3816-2670-4CCD-81E6-E9B82C371EAC}" presName="compNode" presStyleCnt="0"/>
      <dgm:spPr/>
    </dgm:pt>
    <dgm:pt modelId="{4CFE2F11-8612-4244-B698-C95664CA845E}" type="pres">
      <dgm:prSet presAssocID="{D58A3816-2670-4CCD-81E6-E9B82C371EAC}" presName="bgRect" presStyleLbl="bgShp" presStyleIdx="3" presStyleCnt="5"/>
      <dgm:spPr/>
    </dgm:pt>
    <dgm:pt modelId="{7B804C7C-19F9-499D-A10B-F721DF17EE68}" type="pres">
      <dgm:prSet presAssocID="{D58A3816-2670-4CCD-81E6-E9B82C371EA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tionaryRemove"/>
        </a:ext>
      </dgm:extLst>
    </dgm:pt>
    <dgm:pt modelId="{C5104B95-CB08-44E2-8054-834F41F4ADBC}" type="pres">
      <dgm:prSet presAssocID="{D58A3816-2670-4CCD-81E6-E9B82C371EAC}" presName="spaceRect" presStyleCnt="0"/>
      <dgm:spPr/>
    </dgm:pt>
    <dgm:pt modelId="{A35D18BC-A93B-4C86-8C61-D708BE436DA9}" type="pres">
      <dgm:prSet presAssocID="{D58A3816-2670-4CCD-81E6-E9B82C371EAC}" presName="parTx" presStyleLbl="revTx" presStyleIdx="3" presStyleCnt="5">
        <dgm:presLayoutVars>
          <dgm:chMax val="0"/>
          <dgm:chPref val="0"/>
        </dgm:presLayoutVars>
      </dgm:prSet>
      <dgm:spPr/>
    </dgm:pt>
    <dgm:pt modelId="{2FB16C9E-5CD1-466F-82F7-25E08A7B7064}" type="pres">
      <dgm:prSet presAssocID="{4F94CA87-F6B7-49D6-AC4D-1A5FD06502A3}" presName="sibTrans" presStyleCnt="0"/>
      <dgm:spPr/>
    </dgm:pt>
    <dgm:pt modelId="{0E47A8EC-60F8-4066-8A7A-510FCE571058}" type="pres">
      <dgm:prSet presAssocID="{A20B2325-BDAD-42D4-9671-B2780D491EE9}" presName="compNode" presStyleCnt="0"/>
      <dgm:spPr/>
    </dgm:pt>
    <dgm:pt modelId="{497BCDA0-8FAA-4449-B683-C8882E50CC10}" type="pres">
      <dgm:prSet presAssocID="{A20B2325-BDAD-42D4-9671-B2780D491EE9}" presName="bgRect" presStyleLbl="bgShp" presStyleIdx="4" presStyleCnt="5"/>
      <dgm:spPr/>
    </dgm:pt>
    <dgm:pt modelId="{36FB229E-56D3-4C6C-8A19-AC2162D61C0B}" type="pres">
      <dgm:prSet presAssocID="{A20B2325-BDAD-42D4-9671-B2780D491EE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Outline"/>
        </a:ext>
      </dgm:extLst>
    </dgm:pt>
    <dgm:pt modelId="{5DAF90E3-3425-4D49-AA1D-3989287B15F8}" type="pres">
      <dgm:prSet presAssocID="{A20B2325-BDAD-42D4-9671-B2780D491EE9}" presName="spaceRect" presStyleCnt="0"/>
      <dgm:spPr/>
    </dgm:pt>
    <dgm:pt modelId="{5529E67A-793D-489F-B778-9A92585F91C2}" type="pres">
      <dgm:prSet presAssocID="{A20B2325-BDAD-42D4-9671-B2780D491EE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FE87613-253D-4B2E-A09F-38E5E7FB3B8D}" type="presOf" srcId="{C7D01DB6-45DC-4C78-9FED-A3CC01786450}" destId="{07F2FA09-ECB7-487B-8D26-8A8852ABFF52}" srcOrd="0" destOrd="0" presId="urn:microsoft.com/office/officeart/2018/2/layout/IconVerticalSolidList"/>
    <dgm:cxn modelId="{94391D16-05DE-48D8-A0DD-81FB95F458F6}" srcId="{48F1AEC3-5638-4E20-8853-BE2788E47D4C}" destId="{A20B2325-BDAD-42D4-9671-B2780D491EE9}" srcOrd="4" destOrd="0" parTransId="{8E8D7CE0-D169-4A4D-B08A-C3C943B33173}" sibTransId="{CECC1064-9D6B-46AA-90F2-0382829FFAE8}"/>
    <dgm:cxn modelId="{CB983F1B-2A26-459B-B9B9-6AB00BE2F45C}" srcId="{48F1AEC3-5638-4E20-8853-BE2788E47D4C}" destId="{2B2B180E-37E3-4A1D-9DBD-D1A34367F280}" srcOrd="0" destOrd="0" parTransId="{D727752D-0512-4F22-8545-392354A3791A}" sibTransId="{F2C72A93-2533-41F7-9999-8C3874E9F4E3}"/>
    <dgm:cxn modelId="{E05CF13D-184E-45E8-9095-D64FC025E50B}" type="presOf" srcId="{A20B2325-BDAD-42D4-9671-B2780D491EE9}" destId="{5529E67A-793D-489F-B778-9A92585F91C2}" srcOrd="0" destOrd="0" presId="urn:microsoft.com/office/officeart/2018/2/layout/IconVerticalSolidList"/>
    <dgm:cxn modelId="{71E49243-4543-49A7-B6FA-EF1795AF559B}" type="presOf" srcId="{48F1AEC3-5638-4E20-8853-BE2788E47D4C}" destId="{D460BAC4-8312-46AE-8900-98565514043C}" srcOrd="0" destOrd="0" presId="urn:microsoft.com/office/officeart/2018/2/layout/IconVerticalSolidList"/>
    <dgm:cxn modelId="{0CCD3C4A-BF8E-40F2-AFB8-A252674E5AC5}" type="presOf" srcId="{44A935C5-6943-40C0-B7A0-752E97DDE3C1}" destId="{6C1FA62A-2189-4526-8492-3FA903DB73E0}" srcOrd="0" destOrd="0" presId="urn:microsoft.com/office/officeart/2018/2/layout/IconVerticalSolidList"/>
    <dgm:cxn modelId="{053D357F-9F39-4774-AD07-9822AF81BECD}" type="presOf" srcId="{2B2B180E-37E3-4A1D-9DBD-D1A34367F280}" destId="{5D7432EC-E95C-4DD4-84C6-AED5D4807108}" srcOrd="0" destOrd="0" presId="urn:microsoft.com/office/officeart/2018/2/layout/IconVerticalSolidList"/>
    <dgm:cxn modelId="{17BC748E-0BD5-4E7F-9050-09A25407F4E5}" type="presOf" srcId="{D58A3816-2670-4CCD-81E6-E9B82C371EAC}" destId="{A35D18BC-A93B-4C86-8C61-D708BE436DA9}" srcOrd="0" destOrd="0" presId="urn:microsoft.com/office/officeart/2018/2/layout/IconVerticalSolidList"/>
    <dgm:cxn modelId="{2E1625A3-8B32-44B0-9752-CFEFE91AA49E}" srcId="{48F1AEC3-5638-4E20-8853-BE2788E47D4C}" destId="{44A935C5-6943-40C0-B7A0-752E97DDE3C1}" srcOrd="2" destOrd="0" parTransId="{53422B8C-468B-4AF0-83DF-7A7895138664}" sibTransId="{C771FA6C-499C-45E1-AB85-24DBBA70286E}"/>
    <dgm:cxn modelId="{42A41EB5-E8E0-48D2-ADCB-D9CCDC516912}" srcId="{48F1AEC3-5638-4E20-8853-BE2788E47D4C}" destId="{C7D01DB6-45DC-4C78-9FED-A3CC01786450}" srcOrd="1" destOrd="0" parTransId="{63CD5318-48D7-430E-9A48-F549A9841643}" sibTransId="{FC6372C3-5601-4F3C-90F9-F6D7DC8133E5}"/>
    <dgm:cxn modelId="{E5195FCA-E04C-4F59-AD51-E31973F82D74}" srcId="{48F1AEC3-5638-4E20-8853-BE2788E47D4C}" destId="{D58A3816-2670-4CCD-81E6-E9B82C371EAC}" srcOrd="3" destOrd="0" parTransId="{FC1995BC-933C-4C28-9D59-FC104DC4CFF5}" sibTransId="{4F94CA87-F6B7-49D6-AC4D-1A5FD06502A3}"/>
    <dgm:cxn modelId="{C70876FB-7849-4FFE-B3DD-84180C50337C}" type="presParOf" srcId="{D460BAC4-8312-46AE-8900-98565514043C}" destId="{DE5F29B5-D124-4768-AF46-F5F26E666855}" srcOrd="0" destOrd="0" presId="urn:microsoft.com/office/officeart/2018/2/layout/IconVerticalSolidList"/>
    <dgm:cxn modelId="{FB4CD749-DA33-41C3-82B7-491EF6748D44}" type="presParOf" srcId="{DE5F29B5-D124-4768-AF46-F5F26E666855}" destId="{8627A6BC-D819-4DC2-AD0B-6C195C86590A}" srcOrd="0" destOrd="0" presId="urn:microsoft.com/office/officeart/2018/2/layout/IconVerticalSolidList"/>
    <dgm:cxn modelId="{E2F25E1F-9036-4204-B7BC-22F3E95D3D26}" type="presParOf" srcId="{DE5F29B5-D124-4768-AF46-F5F26E666855}" destId="{7C7C3AC0-3286-46F7-96AC-AC339AF876BB}" srcOrd="1" destOrd="0" presId="urn:microsoft.com/office/officeart/2018/2/layout/IconVerticalSolidList"/>
    <dgm:cxn modelId="{C7A0828B-89B4-4D91-8BFC-48961993C2D8}" type="presParOf" srcId="{DE5F29B5-D124-4768-AF46-F5F26E666855}" destId="{FEE9B46E-7481-4A8F-B6CC-61154CB737B6}" srcOrd="2" destOrd="0" presId="urn:microsoft.com/office/officeart/2018/2/layout/IconVerticalSolidList"/>
    <dgm:cxn modelId="{C0D26555-D72A-4171-B061-1C7A04709B9D}" type="presParOf" srcId="{DE5F29B5-D124-4768-AF46-F5F26E666855}" destId="{5D7432EC-E95C-4DD4-84C6-AED5D4807108}" srcOrd="3" destOrd="0" presId="urn:microsoft.com/office/officeart/2018/2/layout/IconVerticalSolidList"/>
    <dgm:cxn modelId="{80F7BCA1-2BE9-44E6-849F-8A0FC6738A06}" type="presParOf" srcId="{D460BAC4-8312-46AE-8900-98565514043C}" destId="{F021DBE9-3FE4-4D9E-9D7B-85C7923119DD}" srcOrd="1" destOrd="0" presId="urn:microsoft.com/office/officeart/2018/2/layout/IconVerticalSolidList"/>
    <dgm:cxn modelId="{6C17511D-1DB1-4425-8E2F-45EA60C8560D}" type="presParOf" srcId="{D460BAC4-8312-46AE-8900-98565514043C}" destId="{8CC732B8-CBBD-425C-BB1A-D94620FB692A}" srcOrd="2" destOrd="0" presId="urn:microsoft.com/office/officeart/2018/2/layout/IconVerticalSolidList"/>
    <dgm:cxn modelId="{0F4B24B5-A651-4F69-8EA2-DCD2EFDAB47C}" type="presParOf" srcId="{8CC732B8-CBBD-425C-BB1A-D94620FB692A}" destId="{2707D7DB-12FF-4723-8D13-E9327955DC10}" srcOrd="0" destOrd="0" presId="urn:microsoft.com/office/officeart/2018/2/layout/IconVerticalSolidList"/>
    <dgm:cxn modelId="{1ABBE800-1F07-44EE-810B-EC003A56B3CF}" type="presParOf" srcId="{8CC732B8-CBBD-425C-BB1A-D94620FB692A}" destId="{C582C07D-11B2-47EB-B8E0-224260CB136B}" srcOrd="1" destOrd="0" presId="urn:microsoft.com/office/officeart/2018/2/layout/IconVerticalSolidList"/>
    <dgm:cxn modelId="{0B35870E-2D98-43A6-AE10-D89436B73B25}" type="presParOf" srcId="{8CC732B8-CBBD-425C-BB1A-D94620FB692A}" destId="{2B42BE39-4EE8-454B-94D0-F124DB144404}" srcOrd="2" destOrd="0" presId="urn:microsoft.com/office/officeart/2018/2/layout/IconVerticalSolidList"/>
    <dgm:cxn modelId="{B5C239AF-5420-45E1-9910-23375041965C}" type="presParOf" srcId="{8CC732B8-CBBD-425C-BB1A-D94620FB692A}" destId="{07F2FA09-ECB7-487B-8D26-8A8852ABFF52}" srcOrd="3" destOrd="0" presId="urn:microsoft.com/office/officeart/2018/2/layout/IconVerticalSolidList"/>
    <dgm:cxn modelId="{80903744-095F-4AD2-A0FC-E579D076EE48}" type="presParOf" srcId="{D460BAC4-8312-46AE-8900-98565514043C}" destId="{7C0A7A61-9425-460F-848C-539868C64760}" srcOrd="3" destOrd="0" presId="urn:microsoft.com/office/officeart/2018/2/layout/IconVerticalSolidList"/>
    <dgm:cxn modelId="{76E065E9-3E83-4EE7-8DB5-2A14ECB642FD}" type="presParOf" srcId="{D460BAC4-8312-46AE-8900-98565514043C}" destId="{4E8FB0CC-8428-4A51-ACB9-510D411E90C2}" srcOrd="4" destOrd="0" presId="urn:microsoft.com/office/officeart/2018/2/layout/IconVerticalSolidList"/>
    <dgm:cxn modelId="{50428095-F141-408B-8397-0D060D0C4BB4}" type="presParOf" srcId="{4E8FB0CC-8428-4A51-ACB9-510D411E90C2}" destId="{30AA795E-031A-447C-BD16-5EC065484744}" srcOrd="0" destOrd="0" presId="urn:microsoft.com/office/officeart/2018/2/layout/IconVerticalSolidList"/>
    <dgm:cxn modelId="{B356D2D0-C339-4DCC-9758-AE33DD34AF2A}" type="presParOf" srcId="{4E8FB0CC-8428-4A51-ACB9-510D411E90C2}" destId="{5A07A708-F67F-44E7-83BB-D60298C13F3F}" srcOrd="1" destOrd="0" presId="urn:microsoft.com/office/officeart/2018/2/layout/IconVerticalSolidList"/>
    <dgm:cxn modelId="{4616443C-227B-4C19-AB32-2B4C2F5C646A}" type="presParOf" srcId="{4E8FB0CC-8428-4A51-ACB9-510D411E90C2}" destId="{648A50AC-9DF7-4295-9962-B343A4A63839}" srcOrd="2" destOrd="0" presId="urn:microsoft.com/office/officeart/2018/2/layout/IconVerticalSolidList"/>
    <dgm:cxn modelId="{0D9EB791-E4DD-4BF1-BEA4-25A88A015227}" type="presParOf" srcId="{4E8FB0CC-8428-4A51-ACB9-510D411E90C2}" destId="{6C1FA62A-2189-4526-8492-3FA903DB73E0}" srcOrd="3" destOrd="0" presId="urn:microsoft.com/office/officeart/2018/2/layout/IconVerticalSolidList"/>
    <dgm:cxn modelId="{A1B1E43D-6851-4015-8D1C-DF9E1386D0C1}" type="presParOf" srcId="{D460BAC4-8312-46AE-8900-98565514043C}" destId="{9AA0E824-7F85-473F-B314-9F1F01E85432}" srcOrd="5" destOrd="0" presId="urn:microsoft.com/office/officeart/2018/2/layout/IconVerticalSolidList"/>
    <dgm:cxn modelId="{E32221A2-E253-474C-9CAE-FA8185F6F983}" type="presParOf" srcId="{D460BAC4-8312-46AE-8900-98565514043C}" destId="{779D7A00-D91A-49FE-885B-B008F596FDBC}" srcOrd="6" destOrd="0" presId="urn:microsoft.com/office/officeart/2018/2/layout/IconVerticalSolidList"/>
    <dgm:cxn modelId="{2766F5A3-A0DC-40EF-91C9-47CD68FBD923}" type="presParOf" srcId="{779D7A00-D91A-49FE-885B-B008F596FDBC}" destId="{4CFE2F11-8612-4244-B698-C95664CA845E}" srcOrd="0" destOrd="0" presId="urn:microsoft.com/office/officeart/2018/2/layout/IconVerticalSolidList"/>
    <dgm:cxn modelId="{D7068DF3-26EF-477F-9742-06A9B80458E1}" type="presParOf" srcId="{779D7A00-D91A-49FE-885B-B008F596FDBC}" destId="{7B804C7C-19F9-499D-A10B-F721DF17EE68}" srcOrd="1" destOrd="0" presId="urn:microsoft.com/office/officeart/2018/2/layout/IconVerticalSolidList"/>
    <dgm:cxn modelId="{90630A05-E359-46EF-917A-DF131A793ABF}" type="presParOf" srcId="{779D7A00-D91A-49FE-885B-B008F596FDBC}" destId="{C5104B95-CB08-44E2-8054-834F41F4ADBC}" srcOrd="2" destOrd="0" presId="urn:microsoft.com/office/officeart/2018/2/layout/IconVerticalSolidList"/>
    <dgm:cxn modelId="{780FEF72-326C-473D-A01E-1BBC7A0F6582}" type="presParOf" srcId="{779D7A00-D91A-49FE-885B-B008F596FDBC}" destId="{A35D18BC-A93B-4C86-8C61-D708BE436DA9}" srcOrd="3" destOrd="0" presId="urn:microsoft.com/office/officeart/2018/2/layout/IconVerticalSolidList"/>
    <dgm:cxn modelId="{15DFA2EC-F516-4CEF-8DF6-C244156B4C4C}" type="presParOf" srcId="{D460BAC4-8312-46AE-8900-98565514043C}" destId="{2FB16C9E-5CD1-466F-82F7-25E08A7B7064}" srcOrd="7" destOrd="0" presId="urn:microsoft.com/office/officeart/2018/2/layout/IconVerticalSolidList"/>
    <dgm:cxn modelId="{B5FED056-04E0-446E-AA8E-C3BD0DD8E8BB}" type="presParOf" srcId="{D460BAC4-8312-46AE-8900-98565514043C}" destId="{0E47A8EC-60F8-4066-8A7A-510FCE571058}" srcOrd="8" destOrd="0" presId="urn:microsoft.com/office/officeart/2018/2/layout/IconVerticalSolidList"/>
    <dgm:cxn modelId="{072CE0E2-116F-43A2-8351-ECF9CF24010D}" type="presParOf" srcId="{0E47A8EC-60F8-4066-8A7A-510FCE571058}" destId="{497BCDA0-8FAA-4449-B683-C8882E50CC10}" srcOrd="0" destOrd="0" presId="urn:microsoft.com/office/officeart/2018/2/layout/IconVerticalSolidList"/>
    <dgm:cxn modelId="{3456C066-3250-4719-85BC-014845AD79A1}" type="presParOf" srcId="{0E47A8EC-60F8-4066-8A7A-510FCE571058}" destId="{36FB229E-56D3-4C6C-8A19-AC2162D61C0B}" srcOrd="1" destOrd="0" presId="urn:microsoft.com/office/officeart/2018/2/layout/IconVerticalSolidList"/>
    <dgm:cxn modelId="{1C3AE1A8-7A48-4BF5-BF67-BC35268BC0B1}" type="presParOf" srcId="{0E47A8EC-60F8-4066-8A7A-510FCE571058}" destId="{5DAF90E3-3425-4D49-AA1D-3989287B15F8}" srcOrd="2" destOrd="0" presId="urn:microsoft.com/office/officeart/2018/2/layout/IconVerticalSolidList"/>
    <dgm:cxn modelId="{5A17BE33-9CA8-4C11-943C-DF89A617D371}" type="presParOf" srcId="{0E47A8EC-60F8-4066-8A7A-510FCE571058}" destId="{5529E67A-793D-489F-B778-9A92585F91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0285D5-D256-4906-ABB8-047B2F25A8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22545BE-6CD7-41E1-AF30-D1AEE27F32CF}">
      <dgm:prSet/>
      <dgm:spPr/>
      <dgm:t>
        <a:bodyPr/>
        <a:lstStyle/>
        <a:p>
          <a:r>
            <a:rPr lang="da-DK"/>
            <a:t>Create a game that combines physical objects/ the analogue and the digital using Scratch and a MaKeyMaKey</a:t>
          </a:r>
          <a:endParaRPr lang="en-US"/>
        </a:p>
      </dgm:t>
    </dgm:pt>
    <dgm:pt modelId="{08C56D1F-A9A7-475A-AB4A-736B5BFBA7CF}" type="parTrans" cxnId="{3576C181-F53D-4452-BB44-411925ECA03E}">
      <dgm:prSet/>
      <dgm:spPr/>
      <dgm:t>
        <a:bodyPr/>
        <a:lstStyle/>
        <a:p>
          <a:endParaRPr lang="en-US"/>
        </a:p>
      </dgm:t>
    </dgm:pt>
    <dgm:pt modelId="{94D05F85-C701-4399-A816-2048B641341F}" type="sibTrans" cxnId="{3576C181-F53D-4452-BB44-411925ECA03E}">
      <dgm:prSet/>
      <dgm:spPr/>
      <dgm:t>
        <a:bodyPr/>
        <a:lstStyle/>
        <a:p>
          <a:endParaRPr lang="en-US"/>
        </a:p>
      </dgm:t>
    </dgm:pt>
    <dgm:pt modelId="{B287E322-6CCF-4CEF-A62A-D1C51ABFE97E}">
      <dgm:prSet/>
      <dgm:spPr/>
      <dgm:t>
        <a:bodyPr/>
        <a:lstStyle/>
        <a:p>
          <a:r>
            <a:rPr lang="da-DK"/>
            <a:t>Create one or more posters to attract players to your game</a:t>
          </a:r>
          <a:endParaRPr lang="en-US"/>
        </a:p>
      </dgm:t>
    </dgm:pt>
    <dgm:pt modelId="{49E9BF9C-47B6-427B-9E37-58677AE283A9}" type="parTrans" cxnId="{28F632FF-E0A9-47E1-AD0A-8A359BC6D075}">
      <dgm:prSet/>
      <dgm:spPr/>
      <dgm:t>
        <a:bodyPr/>
        <a:lstStyle/>
        <a:p>
          <a:endParaRPr lang="en-US"/>
        </a:p>
      </dgm:t>
    </dgm:pt>
    <dgm:pt modelId="{A8265218-85BB-4E3F-8022-25106AF07D82}" type="sibTrans" cxnId="{28F632FF-E0A9-47E1-AD0A-8A359BC6D075}">
      <dgm:prSet/>
      <dgm:spPr/>
      <dgm:t>
        <a:bodyPr/>
        <a:lstStyle/>
        <a:p>
          <a:endParaRPr lang="en-US"/>
        </a:p>
      </dgm:t>
    </dgm:pt>
    <dgm:pt modelId="{4B1232A5-2F8E-44C9-9D20-E98A221AD3EF}">
      <dgm:prSet/>
      <dgm:spPr/>
      <dgm:t>
        <a:bodyPr/>
        <a:lstStyle/>
        <a:p>
          <a:r>
            <a:rPr lang="da-DK"/>
            <a:t>You have quite a lot of time so be careful to create a fun and engaging experience for your audience</a:t>
          </a:r>
          <a:endParaRPr lang="en-US"/>
        </a:p>
      </dgm:t>
    </dgm:pt>
    <dgm:pt modelId="{D508C8C4-F93F-4D30-8FED-C8E2D695B111}" type="parTrans" cxnId="{F2793A0D-079D-47FB-A1E2-A021D10A9722}">
      <dgm:prSet/>
      <dgm:spPr/>
      <dgm:t>
        <a:bodyPr/>
        <a:lstStyle/>
        <a:p>
          <a:endParaRPr lang="en-US"/>
        </a:p>
      </dgm:t>
    </dgm:pt>
    <dgm:pt modelId="{588902BE-B670-4E1D-855D-CF13A76662F9}" type="sibTrans" cxnId="{F2793A0D-079D-47FB-A1E2-A021D10A9722}">
      <dgm:prSet/>
      <dgm:spPr/>
      <dgm:t>
        <a:bodyPr/>
        <a:lstStyle/>
        <a:p>
          <a:endParaRPr lang="en-US"/>
        </a:p>
      </dgm:t>
    </dgm:pt>
    <dgm:pt modelId="{C5F67EB6-314D-40B6-8425-03D48D55EFDE}">
      <dgm:prSet/>
      <dgm:spPr/>
      <dgm:t>
        <a:bodyPr/>
        <a:lstStyle/>
        <a:p>
          <a:r>
            <a:rPr lang="da-DK"/>
            <a:t>There will be prizes for best games!  </a:t>
          </a:r>
          <a:endParaRPr lang="en-US"/>
        </a:p>
      </dgm:t>
    </dgm:pt>
    <dgm:pt modelId="{3C64CFFF-6391-446E-B9CA-4331B3AF38BD}" type="parTrans" cxnId="{2A3A5932-64C2-47ED-AB1A-FB135616FC9F}">
      <dgm:prSet/>
      <dgm:spPr/>
      <dgm:t>
        <a:bodyPr/>
        <a:lstStyle/>
        <a:p>
          <a:endParaRPr lang="en-US"/>
        </a:p>
      </dgm:t>
    </dgm:pt>
    <dgm:pt modelId="{51AA345A-C083-4694-B6A2-8D6A5F02CD3D}" type="sibTrans" cxnId="{2A3A5932-64C2-47ED-AB1A-FB135616FC9F}">
      <dgm:prSet/>
      <dgm:spPr/>
      <dgm:t>
        <a:bodyPr/>
        <a:lstStyle/>
        <a:p>
          <a:endParaRPr lang="en-US"/>
        </a:p>
      </dgm:t>
    </dgm:pt>
    <dgm:pt modelId="{DAB7161B-C74D-4DA3-937B-9EAF70166EA9}" type="pres">
      <dgm:prSet presAssocID="{1B0285D5-D256-4906-ABB8-047B2F25A805}" presName="root" presStyleCnt="0">
        <dgm:presLayoutVars>
          <dgm:dir/>
          <dgm:resizeHandles val="exact"/>
        </dgm:presLayoutVars>
      </dgm:prSet>
      <dgm:spPr/>
    </dgm:pt>
    <dgm:pt modelId="{9429181D-9EF4-4A3A-A1FC-431653011505}" type="pres">
      <dgm:prSet presAssocID="{822545BE-6CD7-41E1-AF30-D1AEE27F32CF}" presName="compNode" presStyleCnt="0"/>
      <dgm:spPr/>
    </dgm:pt>
    <dgm:pt modelId="{3E489321-A3AA-401D-9365-D0E56EB87B88}" type="pres">
      <dgm:prSet presAssocID="{822545BE-6CD7-41E1-AF30-D1AEE27F32CF}" presName="bgRect" presStyleLbl="bgShp" presStyleIdx="0" presStyleCnt="4"/>
      <dgm:spPr/>
    </dgm:pt>
    <dgm:pt modelId="{7ACC8E06-54DC-4F41-B5C2-F9BBA48BE358}" type="pres">
      <dgm:prSet presAssocID="{822545BE-6CD7-41E1-AF30-D1AEE27F32C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ck"/>
        </a:ext>
      </dgm:extLst>
    </dgm:pt>
    <dgm:pt modelId="{F7555CE0-689F-4042-84AB-31BE3454AE11}" type="pres">
      <dgm:prSet presAssocID="{822545BE-6CD7-41E1-AF30-D1AEE27F32CF}" presName="spaceRect" presStyleCnt="0"/>
      <dgm:spPr/>
    </dgm:pt>
    <dgm:pt modelId="{BEC05DA2-7F35-47AD-A11F-EE47E817D6C1}" type="pres">
      <dgm:prSet presAssocID="{822545BE-6CD7-41E1-AF30-D1AEE27F32CF}" presName="parTx" presStyleLbl="revTx" presStyleIdx="0" presStyleCnt="4">
        <dgm:presLayoutVars>
          <dgm:chMax val="0"/>
          <dgm:chPref val="0"/>
        </dgm:presLayoutVars>
      </dgm:prSet>
      <dgm:spPr/>
    </dgm:pt>
    <dgm:pt modelId="{AFBFA653-B10C-4178-B5D9-8361BEF91DB6}" type="pres">
      <dgm:prSet presAssocID="{94D05F85-C701-4399-A816-2048B641341F}" presName="sibTrans" presStyleCnt="0"/>
      <dgm:spPr/>
    </dgm:pt>
    <dgm:pt modelId="{9B0C92B4-D736-44AF-9B17-BE30B17C9459}" type="pres">
      <dgm:prSet presAssocID="{B287E322-6CCF-4CEF-A62A-D1C51ABFE97E}" presName="compNode" presStyleCnt="0"/>
      <dgm:spPr/>
    </dgm:pt>
    <dgm:pt modelId="{CE5D47BF-C673-48A2-BC89-F91B062FC8BB}" type="pres">
      <dgm:prSet presAssocID="{B287E322-6CCF-4CEF-A62A-D1C51ABFE97E}" presName="bgRect" presStyleLbl="bgShp" presStyleIdx="1" presStyleCnt="4"/>
      <dgm:spPr/>
    </dgm:pt>
    <dgm:pt modelId="{96BBC31C-F362-4A69-942E-77DC148B5E8E}" type="pres">
      <dgm:prSet presAssocID="{B287E322-6CCF-4CEF-A62A-D1C51ABFE97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D9BCC759-1C49-472D-A582-895F3746CDD5}" type="pres">
      <dgm:prSet presAssocID="{B287E322-6CCF-4CEF-A62A-D1C51ABFE97E}" presName="spaceRect" presStyleCnt="0"/>
      <dgm:spPr/>
    </dgm:pt>
    <dgm:pt modelId="{FE1E04AD-FE7F-4727-AF86-1A715D407357}" type="pres">
      <dgm:prSet presAssocID="{B287E322-6CCF-4CEF-A62A-D1C51ABFE97E}" presName="parTx" presStyleLbl="revTx" presStyleIdx="1" presStyleCnt="4">
        <dgm:presLayoutVars>
          <dgm:chMax val="0"/>
          <dgm:chPref val="0"/>
        </dgm:presLayoutVars>
      </dgm:prSet>
      <dgm:spPr/>
    </dgm:pt>
    <dgm:pt modelId="{0AFBFEEF-AAE7-4A98-B2B5-3B1ADAE371C9}" type="pres">
      <dgm:prSet presAssocID="{A8265218-85BB-4E3F-8022-25106AF07D82}" presName="sibTrans" presStyleCnt="0"/>
      <dgm:spPr/>
    </dgm:pt>
    <dgm:pt modelId="{A1EC6CDF-A410-497E-B338-9C27AE623238}" type="pres">
      <dgm:prSet presAssocID="{4B1232A5-2F8E-44C9-9D20-E98A221AD3EF}" presName="compNode" presStyleCnt="0"/>
      <dgm:spPr/>
    </dgm:pt>
    <dgm:pt modelId="{9CB877FF-BF92-45EB-BE53-93DA25DE04AA}" type="pres">
      <dgm:prSet presAssocID="{4B1232A5-2F8E-44C9-9D20-E98A221AD3EF}" presName="bgRect" presStyleLbl="bgShp" presStyleIdx="2" presStyleCnt="4"/>
      <dgm:spPr/>
    </dgm:pt>
    <dgm:pt modelId="{4F7979BE-B92B-482B-8938-F298D18AFAA5}" type="pres">
      <dgm:prSet presAssocID="{4B1232A5-2F8E-44C9-9D20-E98A221AD3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82E9B703-6451-456D-83D1-B2F5F97A5153}" type="pres">
      <dgm:prSet presAssocID="{4B1232A5-2F8E-44C9-9D20-E98A221AD3EF}" presName="spaceRect" presStyleCnt="0"/>
      <dgm:spPr/>
    </dgm:pt>
    <dgm:pt modelId="{05C5CA25-D763-4591-8638-6BB3CF17B29A}" type="pres">
      <dgm:prSet presAssocID="{4B1232A5-2F8E-44C9-9D20-E98A221AD3EF}" presName="parTx" presStyleLbl="revTx" presStyleIdx="2" presStyleCnt="4">
        <dgm:presLayoutVars>
          <dgm:chMax val="0"/>
          <dgm:chPref val="0"/>
        </dgm:presLayoutVars>
      </dgm:prSet>
      <dgm:spPr/>
    </dgm:pt>
    <dgm:pt modelId="{81E0F5FC-569D-4D8B-82C8-E54D88DD6ABE}" type="pres">
      <dgm:prSet presAssocID="{588902BE-B670-4E1D-855D-CF13A76662F9}" presName="sibTrans" presStyleCnt="0"/>
      <dgm:spPr/>
    </dgm:pt>
    <dgm:pt modelId="{048CA56C-F6BE-43B6-8310-CD8AEFAD744E}" type="pres">
      <dgm:prSet presAssocID="{C5F67EB6-314D-40B6-8425-03D48D55EFDE}" presName="compNode" presStyleCnt="0"/>
      <dgm:spPr/>
    </dgm:pt>
    <dgm:pt modelId="{14C6A57F-F11E-4E14-9422-93C32DAFC5F1}" type="pres">
      <dgm:prSet presAssocID="{C5F67EB6-314D-40B6-8425-03D48D55EFDE}" presName="bgRect" presStyleLbl="bgShp" presStyleIdx="3" presStyleCnt="4"/>
      <dgm:spPr/>
    </dgm:pt>
    <dgm:pt modelId="{E3ED549E-F22B-465C-BFF2-7CB0A7F0CDC0}" type="pres">
      <dgm:prSet presAssocID="{C5F67EB6-314D-40B6-8425-03D48D55EF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7C17E877-663E-44DE-A744-6BF5588E6450}" type="pres">
      <dgm:prSet presAssocID="{C5F67EB6-314D-40B6-8425-03D48D55EFDE}" presName="spaceRect" presStyleCnt="0"/>
      <dgm:spPr/>
    </dgm:pt>
    <dgm:pt modelId="{84BD783F-6FE0-4968-AC8E-819C129C8C09}" type="pres">
      <dgm:prSet presAssocID="{C5F67EB6-314D-40B6-8425-03D48D55EFD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2793A0D-079D-47FB-A1E2-A021D10A9722}" srcId="{1B0285D5-D256-4906-ABB8-047B2F25A805}" destId="{4B1232A5-2F8E-44C9-9D20-E98A221AD3EF}" srcOrd="2" destOrd="0" parTransId="{D508C8C4-F93F-4D30-8FED-C8E2D695B111}" sibTransId="{588902BE-B670-4E1D-855D-CF13A76662F9}"/>
    <dgm:cxn modelId="{2A3A5932-64C2-47ED-AB1A-FB135616FC9F}" srcId="{1B0285D5-D256-4906-ABB8-047B2F25A805}" destId="{C5F67EB6-314D-40B6-8425-03D48D55EFDE}" srcOrd="3" destOrd="0" parTransId="{3C64CFFF-6391-446E-B9CA-4331B3AF38BD}" sibTransId="{51AA345A-C083-4694-B6A2-8D6A5F02CD3D}"/>
    <dgm:cxn modelId="{90EF4F3C-B388-4DFD-919E-E05630BB18D8}" type="presOf" srcId="{1B0285D5-D256-4906-ABB8-047B2F25A805}" destId="{DAB7161B-C74D-4DA3-937B-9EAF70166EA9}" srcOrd="0" destOrd="0" presId="urn:microsoft.com/office/officeart/2018/2/layout/IconVerticalSolidList"/>
    <dgm:cxn modelId="{257B5952-EFD6-496E-951A-9DFB6E323918}" type="presOf" srcId="{822545BE-6CD7-41E1-AF30-D1AEE27F32CF}" destId="{BEC05DA2-7F35-47AD-A11F-EE47E817D6C1}" srcOrd="0" destOrd="0" presId="urn:microsoft.com/office/officeart/2018/2/layout/IconVerticalSolidList"/>
    <dgm:cxn modelId="{3576C181-F53D-4452-BB44-411925ECA03E}" srcId="{1B0285D5-D256-4906-ABB8-047B2F25A805}" destId="{822545BE-6CD7-41E1-AF30-D1AEE27F32CF}" srcOrd="0" destOrd="0" parTransId="{08C56D1F-A9A7-475A-AB4A-736B5BFBA7CF}" sibTransId="{94D05F85-C701-4399-A816-2048B641341F}"/>
    <dgm:cxn modelId="{C23FE38A-0943-4538-813E-C7EB3543EB70}" type="presOf" srcId="{B287E322-6CCF-4CEF-A62A-D1C51ABFE97E}" destId="{FE1E04AD-FE7F-4727-AF86-1A715D407357}" srcOrd="0" destOrd="0" presId="urn:microsoft.com/office/officeart/2018/2/layout/IconVerticalSolidList"/>
    <dgm:cxn modelId="{5DE3CDA4-4ED2-41A9-9EA3-154541938550}" type="presOf" srcId="{C5F67EB6-314D-40B6-8425-03D48D55EFDE}" destId="{84BD783F-6FE0-4968-AC8E-819C129C8C09}" srcOrd="0" destOrd="0" presId="urn:microsoft.com/office/officeart/2018/2/layout/IconVerticalSolidList"/>
    <dgm:cxn modelId="{E94741AD-0434-457C-8E8A-06C0B567650E}" type="presOf" srcId="{4B1232A5-2F8E-44C9-9D20-E98A221AD3EF}" destId="{05C5CA25-D763-4591-8638-6BB3CF17B29A}" srcOrd="0" destOrd="0" presId="urn:microsoft.com/office/officeart/2018/2/layout/IconVerticalSolidList"/>
    <dgm:cxn modelId="{28F632FF-E0A9-47E1-AD0A-8A359BC6D075}" srcId="{1B0285D5-D256-4906-ABB8-047B2F25A805}" destId="{B287E322-6CCF-4CEF-A62A-D1C51ABFE97E}" srcOrd="1" destOrd="0" parTransId="{49E9BF9C-47B6-427B-9E37-58677AE283A9}" sibTransId="{A8265218-85BB-4E3F-8022-25106AF07D82}"/>
    <dgm:cxn modelId="{44A612E1-2004-4BCC-B2CD-B330F4508A6F}" type="presParOf" srcId="{DAB7161B-C74D-4DA3-937B-9EAF70166EA9}" destId="{9429181D-9EF4-4A3A-A1FC-431653011505}" srcOrd="0" destOrd="0" presId="urn:microsoft.com/office/officeart/2018/2/layout/IconVerticalSolidList"/>
    <dgm:cxn modelId="{E79330B2-467E-4B80-BD2A-93E2DF390EA0}" type="presParOf" srcId="{9429181D-9EF4-4A3A-A1FC-431653011505}" destId="{3E489321-A3AA-401D-9365-D0E56EB87B88}" srcOrd="0" destOrd="0" presId="urn:microsoft.com/office/officeart/2018/2/layout/IconVerticalSolidList"/>
    <dgm:cxn modelId="{CC5D7399-0009-49F0-8375-6821EDB5CE4C}" type="presParOf" srcId="{9429181D-9EF4-4A3A-A1FC-431653011505}" destId="{7ACC8E06-54DC-4F41-B5C2-F9BBA48BE358}" srcOrd="1" destOrd="0" presId="urn:microsoft.com/office/officeart/2018/2/layout/IconVerticalSolidList"/>
    <dgm:cxn modelId="{A9E22144-75D7-4619-B2B9-D549243A6A4D}" type="presParOf" srcId="{9429181D-9EF4-4A3A-A1FC-431653011505}" destId="{F7555CE0-689F-4042-84AB-31BE3454AE11}" srcOrd="2" destOrd="0" presId="urn:microsoft.com/office/officeart/2018/2/layout/IconVerticalSolidList"/>
    <dgm:cxn modelId="{B7A116E9-B73A-43AB-A8A2-DBA0941A6FBB}" type="presParOf" srcId="{9429181D-9EF4-4A3A-A1FC-431653011505}" destId="{BEC05DA2-7F35-47AD-A11F-EE47E817D6C1}" srcOrd="3" destOrd="0" presId="urn:microsoft.com/office/officeart/2018/2/layout/IconVerticalSolidList"/>
    <dgm:cxn modelId="{19BEC988-7430-43D1-880C-98ADE91A2BE6}" type="presParOf" srcId="{DAB7161B-C74D-4DA3-937B-9EAF70166EA9}" destId="{AFBFA653-B10C-4178-B5D9-8361BEF91DB6}" srcOrd="1" destOrd="0" presId="urn:microsoft.com/office/officeart/2018/2/layout/IconVerticalSolidList"/>
    <dgm:cxn modelId="{08205005-FDA2-46F4-9B25-033FF00F149E}" type="presParOf" srcId="{DAB7161B-C74D-4DA3-937B-9EAF70166EA9}" destId="{9B0C92B4-D736-44AF-9B17-BE30B17C9459}" srcOrd="2" destOrd="0" presId="urn:microsoft.com/office/officeart/2018/2/layout/IconVerticalSolidList"/>
    <dgm:cxn modelId="{66A1F5A0-DFFB-4D7E-96AD-8C4C2381C481}" type="presParOf" srcId="{9B0C92B4-D736-44AF-9B17-BE30B17C9459}" destId="{CE5D47BF-C673-48A2-BC89-F91B062FC8BB}" srcOrd="0" destOrd="0" presId="urn:microsoft.com/office/officeart/2018/2/layout/IconVerticalSolidList"/>
    <dgm:cxn modelId="{A07E02A3-405F-4C76-8890-7198458106C2}" type="presParOf" srcId="{9B0C92B4-D736-44AF-9B17-BE30B17C9459}" destId="{96BBC31C-F362-4A69-942E-77DC148B5E8E}" srcOrd="1" destOrd="0" presId="urn:microsoft.com/office/officeart/2018/2/layout/IconVerticalSolidList"/>
    <dgm:cxn modelId="{103460FB-C703-4C03-AA18-FA16486785E3}" type="presParOf" srcId="{9B0C92B4-D736-44AF-9B17-BE30B17C9459}" destId="{D9BCC759-1C49-472D-A582-895F3746CDD5}" srcOrd="2" destOrd="0" presId="urn:microsoft.com/office/officeart/2018/2/layout/IconVerticalSolidList"/>
    <dgm:cxn modelId="{3DEEE08A-80AE-4D30-8707-529FDB46D7F4}" type="presParOf" srcId="{9B0C92B4-D736-44AF-9B17-BE30B17C9459}" destId="{FE1E04AD-FE7F-4727-AF86-1A715D407357}" srcOrd="3" destOrd="0" presId="urn:microsoft.com/office/officeart/2018/2/layout/IconVerticalSolidList"/>
    <dgm:cxn modelId="{BD690906-7EF0-4325-8CB6-D1070AB1FF92}" type="presParOf" srcId="{DAB7161B-C74D-4DA3-937B-9EAF70166EA9}" destId="{0AFBFEEF-AAE7-4A98-B2B5-3B1ADAE371C9}" srcOrd="3" destOrd="0" presId="urn:microsoft.com/office/officeart/2018/2/layout/IconVerticalSolidList"/>
    <dgm:cxn modelId="{838BCE94-1CE5-422F-BD76-E8D648A064FD}" type="presParOf" srcId="{DAB7161B-C74D-4DA3-937B-9EAF70166EA9}" destId="{A1EC6CDF-A410-497E-B338-9C27AE623238}" srcOrd="4" destOrd="0" presId="urn:microsoft.com/office/officeart/2018/2/layout/IconVerticalSolidList"/>
    <dgm:cxn modelId="{5230D04D-CFDA-4721-89A7-64288EE927E0}" type="presParOf" srcId="{A1EC6CDF-A410-497E-B338-9C27AE623238}" destId="{9CB877FF-BF92-45EB-BE53-93DA25DE04AA}" srcOrd="0" destOrd="0" presId="urn:microsoft.com/office/officeart/2018/2/layout/IconVerticalSolidList"/>
    <dgm:cxn modelId="{5B34C2F7-B9F4-433B-8EBC-6436F31803AE}" type="presParOf" srcId="{A1EC6CDF-A410-497E-B338-9C27AE623238}" destId="{4F7979BE-B92B-482B-8938-F298D18AFAA5}" srcOrd="1" destOrd="0" presId="urn:microsoft.com/office/officeart/2018/2/layout/IconVerticalSolidList"/>
    <dgm:cxn modelId="{B0B391A8-2DB3-4790-AF50-2D6810CA0779}" type="presParOf" srcId="{A1EC6CDF-A410-497E-B338-9C27AE623238}" destId="{82E9B703-6451-456D-83D1-B2F5F97A5153}" srcOrd="2" destOrd="0" presId="urn:microsoft.com/office/officeart/2018/2/layout/IconVerticalSolidList"/>
    <dgm:cxn modelId="{08BB42F5-EC97-40DF-B706-ED6400093D71}" type="presParOf" srcId="{A1EC6CDF-A410-497E-B338-9C27AE623238}" destId="{05C5CA25-D763-4591-8638-6BB3CF17B29A}" srcOrd="3" destOrd="0" presId="urn:microsoft.com/office/officeart/2018/2/layout/IconVerticalSolidList"/>
    <dgm:cxn modelId="{8FA74734-3895-4AC0-9DC9-64C6F2887B01}" type="presParOf" srcId="{DAB7161B-C74D-4DA3-937B-9EAF70166EA9}" destId="{81E0F5FC-569D-4D8B-82C8-E54D88DD6ABE}" srcOrd="5" destOrd="0" presId="urn:microsoft.com/office/officeart/2018/2/layout/IconVerticalSolidList"/>
    <dgm:cxn modelId="{BB2A3EEA-1B28-4EEF-AFDE-9FAFC4FD4915}" type="presParOf" srcId="{DAB7161B-C74D-4DA3-937B-9EAF70166EA9}" destId="{048CA56C-F6BE-43B6-8310-CD8AEFAD744E}" srcOrd="6" destOrd="0" presId="urn:microsoft.com/office/officeart/2018/2/layout/IconVerticalSolidList"/>
    <dgm:cxn modelId="{B9CB3442-FDB7-4819-9BF1-D43930F28F56}" type="presParOf" srcId="{048CA56C-F6BE-43B6-8310-CD8AEFAD744E}" destId="{14C6A57F-F11E-4E14-9422-93C32DAFC5F1}" srcOrd="0" destOrd="0" presId="urn:microsoft.com/office/officeart/2018/2/layout/IconVerticalSolidList"/>
    <dgm:cxn modelId="{0419B68F-F73A-49D8-998F-C275891EEB30}" type="presParOf" srcId="{048CA56C-F6BE-43B6-8310-CD8AEFAD744E}" destId="{E3ED549E-F22B-465C-BFF2-7CB0A7F0CDC0}" srcOrd="1" destOrd="0" presId="urn:microsoft.com/office/officeart/2018/2/layout/IconVerticalSolidList"/>
    <dgm:cxn modelId="{7C34808B-6BD1-41AC-A151-97D7F6EBDEEA}" type="presParOf" srcId="{048CA56C-F6BE-43B6-8310-CD8AEFAD744E}" destId="{7C17E877-663E-44DE-A744-6BF5588E6450}" srcOrd="2" destOrd="0" presId="urn:microsoft.com/office/officeart/2018/2/layout/IconVerticalSolidList"/>
    <dgm:cxn modelId="{E4DC83C3-C3B7-4F75-98C5-787F4FA61042}" type="presParOf" srcId="{048CA56C-F6BE-43B6-8310-CD8AEFAD744E}" destId="{84BD783F-6FE0-4968-AC8E-819C129C8C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E6428F-75CA-4125-9CE7-61A4B3FEB3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BE8F4FA-97D7-46CD-8EA1-E7634A0A0F78}">
      <dgm:prSet/>
      <dgm:spPr/>
      <dgm:t>
        <a:bodyPr/>
        <a:lstStyle/>
        <a:p>
          <a:r>
            <a:rPr lang="da-DK"/>
            <a:t>Do a </a:t>
          </a:r>
          <a:r>
            <a:rPr lang="da-DK" b="1"/>
            <a:t>brainstorm</a:t>
          </a:r>
          <a:r>
            <a:rPr lang="da-DK"/>
            <a:t>, spend some time coming up with a great game idea</a:t>
          </a:r>
          <a:endParaRPr lang="en-US"/>
        </a:p>
      </dgm:t>
    </dgm:pt>
    <dgm:pt modelId="{907DB52B-9759-4919-B097-85E76D53B6C0}" type="parTrans" cxnId="{6B2D1735-797E-4D6B-A4DA-50F503CBB007}">
      <dgm:prSet/>
      <dgm:spPr/>
      <dgm:t>
        <a:bodyPr/>
        <a:lstStyle/>
        <a:p>
          <a:endParaRPr lang="en-US"/>
        </a:p>
      </dgm:t>
    </dgm:pt>
    <dgm:pt modelId="{83A3383F-0F9B-44CE-A79B-00E893BDD50C}" type="sibTrans" cxnId="{6B2D1735-797E-4D6B-A4DA-50F503CBB007}">
      <dgm:prSet/>
      <dgm:spPr/>
      <dgm:t>
        <a:bodyPr/>
        <a:lstStyle/>
        <a:p>
          <a:endParaRPr lang="en-US"/>
        </a:p>
      </dgm:t>
    </dgm:pt>
    <dgm:pt modelId="{11F527E3-FBF8-4ADB-8E4E-B6A81F0BCFA1}">
      <dgm:prSet/>
      <dgm:spPr/>
      <dgm:t>
        <a:bodyPr/>
        <a:lstStyle/>
        <a:p>
          <a:r>
            <a:rPr lang="da-DK" b="1"/>
            <a:t>Build it</a:t>
          </a:r>
          <a:r>
            <a:rPr lang="da-DK"/>
            <a:t> using Scratch and MaKeyMaKey</a:t>
          </a:r>
          <a:endParaRPr lang="en-US"/>
        </a:p>
      </dgm:t>
    </dgm:pt>
    <dgm:pt modelId="{06F30720-0387-4ADA-B878-55EBF4A98AC2}" type="parTrans" cxnId="{C6ED7C53-1865-4C09-A972-0F596EB3F874}">
      <dgm:prSet/>
      <dgm:spPr/>
      <dgm:t>
        <a:bodyPr/>
        <a:lstStyle/>
        <a:p>
          <a:endParaRPr lang="en-US"/>
        </a:p>
      </dgm:t>
    </dgm:pt>
    <dgm:pt modelId="{32E2C017-C752-4544-86EF-16953F367D30}" type="sibTrans" cxnId="{C6ED7C53-1865-4C09-A972-0F596EB3F874}">
      <dgm:prSet/>
      <dgm:spPr/>
      <dgm:t>
        <a:bodyPr/>
        <a:lstStyle/>
        <a:p>
          <a:endParaRPr lang="en-US"/>
        </a:p>
      </dgm:t>
    </dgm:pt>
    <dgm:pt modelId="{14A89337-322B-4841-853F-8CC6C362E761}">
      <dgm:prSet/>
      <dgm:spPr/>
      <dgm:t>
        <a:bodyPr/>
        <a:lstStyle/>
        <a:p>
          <a:r>
            <a:rPr lang="da-DK" b="1"/>
            <a:t>Promote</a:t>
          </a:r>
          <a:r>
            <a:rPr lang="da-DK"/>
            <a:t> your game (you should at least have a colorful poster, or a booth that advertises and explains your game)</a:t>
          </a:r>
          <a:endParaRPr lang="en-US"/>
        </a:p>
      </dgm:t>
    </dgm:pt>
    <dgm:pt modelId="{CFCD257A-74EE-44D7-824A-49956FFBCDDB}" type="parTrans" cxnId="{C6188612-B4F8-497B-BB98-45769057F1D4}">
      <dgm:prSet/>
      <dgm:spPr/>
      <dgm:t>
        <a:bodyPr/>
        <a:lstStyle/>
        <a:p>
          <a:endParaRPr lang="en-US"/>
        </a:p>
      </dgm:t>
    </dgm:pt>
    <dgm:pt modelId="{227AFE16-B84A-499C-AFA2-772814FBFC63}" type="sibTrans" cxnId="{C6188612-B4F8-497B-BB98-45769057F1D4}">
      <dgm:prSet/>
      <dgm:spPr/>
      <dgm:t>
        <a:bodyPr/>
        <a:lstStyle/>
        <a:p>
          <a:endParaRPr lang="en-US"/>
        </a:p>
      </dgm:t>
    </dgm:pt>
    <dgm:pt modelId="{5D368F0F-690E-46AD-A33B-C0A7964BFE17}">
      <dgm:prSet/>
      <dgm:spPr/>
      <dgm:t>
        <a:bodyPr/>
        <a:lstStyle/>
        <a:p>
          <a:r>
            <a:rPr lang="da-DK" b="1"/>
            <a:t>Deadline:</a:t>
          </a:r>
          <a:r>
            <a:rPr lang="da-DK"/>
            <a:t> Your game must be ready to play at 13:00</a:t>
          </a:r>
          <a:endParaRPr lang="en-US"/>
        </a:p>
      </dgm:t>
    </dgm:pt>
    <dgm:pt modelId="{5F075FC3-A606-4DF0-83B2-5BAD42DB4729}" type="parTrans" cxnId="{DD30D4A2-F9A3-4D5A-9B2C-482E30C86789}">
      <dgm:prSet/>
      <dgm:spPr/>
      <dgm:t>
        <a:bodyPr/>
        <a:lstStyle/>
        <a:p>
          <a:endParaRPr lang="en-US"/>
        </a:p>
      </dgm:t>
    </dgm:pt>
    <dgm:pt modelId="{2A5E3A23-D2A5-45A8-8183-9C550E5088E5}" type="sibTrans" cxnId="{DD30D4A2-F9A3-4D5A-9B2C-482E30C86789}">
      <dgm:prSet/>
      <dgm:spPr/>
      <dgm:t>
        <a:bodyPr/>
        <a:lstStyle/>
        <a:p>
          <a:endParaRPr lang="en-US"/>
        </a:p>
      </dgm:t>
    </dgm:pt>
    <dgm:pt modelId="{F4C36240-1849-49D0-B723-082890475840}" type="pres">
      <dgm:prSet presAssocID="{BBE6428F-75CA-4125-9CE7-61A4B3FEB344}" presName="root" presStyleCnt="0">
        <dgm:presLayoutVars>
          <dgm:dir/>
          <dgm:resizeHandles val="exact"/>
        </dgm:presLayoutVars>
      </dgm:prSet>
      <dgm:spPr/>
    </dgm:pt>
    <dgm:pt modelId="{36A1C8C6-A50F-42BB-97BE-90AD8C664780}" type="pres">
      <dgm:prSet presAssocID="{ABE8F4FA-97D7-46CD-8EA1-E7634A0A0F78}" presName="compNode" presStyleCnt="0"/>
      <dgm:spPr/>
    </dgm:pt>
    <dgm:pt modelId="{533F112A-236F-4154-BC50-AD079A9F8B97}" type="pres">
      <dgm:prSet presAssocID="{ABE8F4FA-97D7-46CD-8EA1-E7634A0A0F78}" presName="bgRect" presStyleLbl="bgShp" presStyleIdx="0" presStyleCnt="4"/>
      <dgm:spPr/>
    </dgm:pt>
    <dgm:pt modelId="{3366475D-984F-4011-BD08-C33C42373BDB}" type="pres">
      <dgm:prSet presAssocID="{ABE8F4FA-97D7-46CD-8EA1-E7634A0A0F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DE33C848-59DD-42E8-9C86-298B0F0A8F05}" type="pres">
      <dgm:prSet presAssocID="{ABE8F4FA-97D7-46CD-8EA1-E7634A0A0F78}" presName="spaceRect" presStyleCnt="0"/>
      <dgm:spPr/>
    </dgm:pt>
    <dgm:pt modelId="{ACDCD081-945D-4BE3-92AC-7224A76D82E9}" type="pres">
      <dgm:prSet presAssocID="{ABE8F4FA-97D7-46CD-8EA1-E7634A0A0F78}" presName="parTx" presStyleLbl="revTx" presStyleIdx="0" presStyleCnt="4">
        <dgm:presLayoutVars>
          <dgm:chMax val="0"/>
          <dgm:chPref val="0"/>
        </dgm:presLayoutVars>
      </dgm:prSet>
      <dgm:spPr/>
    </dgm:pt>
    <dgm:pt modelId="{257E21D7-D07A-4810-B730-F5671C2F30C8}" type="pres">
      <dgm:prSet presAssocID="{83A3383F-0F9B-44CE-A79B-00E893BDD50C}" presName="sibTrans" presStyleCnt="0"/>
      <dgm:spPr/>
    </dgm:pt>
    <dgm:pt modelId="{9F64F0F5-45CC-47BC-A80D-BF7FC71ACF83}" type="pres">
      <dgm:prSet presAssocID="{11F527E3-FBF8-4ADB-8E4E-B6A81F0BCFA1}" presName="compNode" presStyleCnt="0"/>
      <dgm:spPr/>
    </dgm:pt>
    <dgm:pt modelId="{D80F74F5-B38C-4537-96E5-63CF398A6A1C}" type="pres">
      <dgm:prSet presAssocID="{11F527E3-FBF8-4ADB-8E4E-B6A81F0BCFA1}" presName="bgRect" presStyleLbl="bgShp" presStyleIdx="1" presStyleCnt="4"/>
      <dgm:spPr/>
    </dgm:pt>
    <dgm:pt modelId="{E19BDBCC-9096-4140-B59D-C635AC9EE018}" type="pres">
      <dgm:prSet presAssocID="{11F527E3-FBF8-4ADB-8E4E-B6A81F0BCFA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ck"/>
        </a:ext>
      </dgm:extLst>
    </dgm:pt>
    <dgm:pt modelId="{FD97045B-DAAE-424A-BF8A-FFA040EAB361}" type="pres">
      <dgm:prSet presAssocID="{11F527E3-FBF8-4ADB-8E4E-B6A81F0BCFA1}" presName="spaceRect" presStyleCnt="0"/>
      <dgm:spPr/>
    </dgm:pt>
    <dgm:pt modelId="{7BC958A4-4CD1-403A-9F6A-33B36C1C40FF}" type="pres">
      <dgm:prSet presAssocID="{11F527E3-FBF8-4ADB-8E4E-B6A81F0BCFA1}" presName="parTx" presStyleLbl="revTx" presStyleIdx="1" presStyleCnt="4">
        <dgm:presLayoutVars>
          <dgm:chMax val="0"/>
          <dgm:chPref val="0"/>
        </dgm:presLayoutVars>
      </dgm:prSet>
      <dgm:spPr/>
    </dgm:pt>
    <dgm:pt modelId="{7BBED998-48B8-447E-AAC0-E2540C7CC7C8}" type="pres">
      <dgm:prSet presAssocID="{32E2C017-C752-4544-86EF-16953F367D30}" presName="sibTrans" presStyleCnt="0"/>
      <dgm:spPr/>
    </dgm:pt>
    <dgm:pt modelId="{937C098D-BC3A-4328-8724-18C358D505A4}" type="pres">
      <dgm:prSet presAssocID="{14A89337-322B-4841-853F-8CC6C362E761}" presName="compNode" presStyleCnt="0"/>
      <dgm:spPr/>
    </dgm:pt>
    <dgm:pt modelId="{F5FD275D-45BF-4333-8948-10DF56AAB5C9}" type="pres">
      <dgm:prSet presAssocID="{14A89337-322B-4841-853F-8CC6C362E761}" presName="bgRect" presStyleLbl="bgShp" presStyleIdx="2" presStyleCnt="4"/>
      <dgm:spPr/>
    </dgm:pt>
    <dgm:pt modelId="{47FF7BED-E7E5-45DE-A56C-A380B629397F}" type="pres">
      <dgm:prSet presAssocID="{14A89337-322B-4841-853F-8CC6C362E7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B117DC4F-2AB6-492B-B3EF-5F2EC06789A6}" type="pres">
      <dgm:prSet presAssocID="{14A89337-322B-4841-853F-8CC6C362E761}" presName="spaceRect" presStyleCnt="0"/>
      <dgm:spPr/>
    </dgm:pt>
    <dgm:pt modelId="{2E2CF8A6-02CC-40D9-8703-FCA377365CED}" type="pres">
      <dgm:prSet presAssocID="{14A89337-322B-4841-853F-8CC6C362E761}" presName="parTx" presStyleLbl="revTx" presStyleIdx="2" presStyleCnt="4">
        <dgm:presLayoutVars>
          <dgm:chMax val="0"/>
          <dgm:chPref val="0"/>
        </dgm:presLayoutVars>
      </dgm:prSet>
      <dgm:spPr/>
    </dgm:pt>
    <dgm:pt modelId="{BA87DF28-FEB0-4F0F-B381-4CA92E4AB021}" type="pres">
      <dgm:prSet presAssocID="{227AFE16-B84A-499C-AFA2-772814FBFC63}" presName="sibTrans" presStyleCnt="0"/>
      <dgm:spPr/>
    </dgm:pt>
    <dgm:pt modelId="{F8BF5E3D-88A7-40AD-B948-5B02339FB013}" type="pres">
      <dgm:prSet presAssocID="{5D368F0F-690E-46AD-A33B-C0A7964BFE17}" presName="compNode" presStyleCnt="0"/>
      <dgm:spPr/>
    </dgm:pt>
    <dgm:pt modelId="{CCA1D572-E419-4353-9D3A-CCA29A8D1BA6}" type="pres">
      <dgm:prSet presAssocID="{5D368F0F-690E-46AD-A33B-C0A7964BFE17}" presName="bgRect" presStyleLbl="bgShp" presStyleIdx="3" presStyleCnt="4"/>
      <dgm:spPr/>
    </dgm:pt>
    <dgm:pt modelId="{91F0CD3F-877B-4387-8DBD-A02541A31165}" type="pres">
      <dgm:prSet presAssocID="{5D368F0F-690E-46AD-A33B-C0A7964BFE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54A83F4-5C14-4546-83A7-7902DE345B06}" type="pres">
      <dgm:prSet presAssocID="{5D368F0F-690E-46AD-A33B-C0A7964BFE17}" presName="spaceRect" presStyleCnt="0"/>
      <dgm:spPr/>
    </dgm:pt>
    <dgm:pt modelId="{955E8F87-0B32-4720-B486-0DB54C40FABC}" type="pres">
      <dgm:prSet presAssocID="{5D368F0F-690E-46AD-A33B-C0A7964BFE1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6188612-B4F8-497B-BB98-45769057F1D4}" srcId="{BBE6428F-75CA-4125-9CE7-61A4B3FEB344}" destId="{14A89337-322B-4841-853F-8CC6C362E761}" srcOrd="2" destOrd="0" parTransId="{CFCD257A-74EE-44D7-824A-49956FFBCDDB}" sibTransId="{227AFE16-B84A-499C-AFA2-772814FBFC63}"/>
    <dgm:cxn modelId="{C024FC25-462D-41BC-B480-D2E7214E4A89}" type="presOf" srcId="{14A89337-322B-4841-853F-8CC6C362E761}" destId="{2E2CF8A6-02CC-40D9-8703-FCA377365CED}" srcOrd="0" destOrd="0" presId="urn:microsoft.com/office/officeart/2018/2/layout/IconVerticalSolidList"/>
    <dgm:cxn modelId="{A9C46832-27A6-46DC-9DAE-D24CFABDA9FD}" type="presOf" srcId="{11F527E3-FBF8-4ADB-8E4E-B6A81F0BCFA1}" destId="{7BC958A4-4CD1-403A-9F6A-33B36C1C40FF}" srcOrd="0" destOrd="0" presId="urn:microsoft.com/office/officeart/2018/2/layout/IconVerticalSolidList"/>
    <dgm:cxn modelId="{6B2D1735-797E-4D6B-A4DA-50F503CBB007}" srcId="{BBE6428F-75CA-4125-9CE7-61A4B3FEB344}" destId="{ABE8F4FA-97D7-46CD-8EA1-E7634A0A0F78}" srcOrd="0" destOrd="0" parTransId="{907DB52B-9759-4919-B097-85E76D53B6C0}" sibTransId="{83A3383F-0F9B-44CE-A79B-00E893BDD50C}"/>
    <dgm:cxn modelId="{6DC85A46-B106-4D31-9654-108D2C175C5A}" type="presOf" srcId="{BBE6428F-75CA-4125-9CE7-61A4B3FEB344}" destId="{F4C36240-1849-49D0-B723-082890475840}" srcOrd="0" destOrd="0" presId="urn:microsoft.com/office/officeart/2018/2/layout/IconVerticalSolidList"/>
    <dgm:cxn modelId="{C6ED7C53-1865-4C09-A972-0F596EB3F874}" srcId="{BBE6428F-75CA-4125-9CE7-61A4B3FEB344}" destId="{11F527E3-FBF8-4ADB-8E4E-B6A81F0BCFA1}" srcOrd="1" destOrd="0" parTransId="{06F30720-0387-4ADA-B878-55EBF4A98AC2}" sibTransId="{32E2C017-C752-4544-86EF-16953F367D30}"/>
    <dgm:cxn modelId="{DD30D4A2-F9A3-4D5A-9B2C-482E30C86789}" srcId="{BBE6428F-75CA-4125-9CE7-61A4B3FEB344}" destId="{5D368F0F-690E-46AD-A33B-C0A7964BFE17}" srcOrd="3" destOrd="0" parTransId="{5F075FC3-A606-4DF0-83B2-5BAD42DB4729}" sibTransId="{2A5E3A23-D2A5-45A8-8183-9C550E5088E5}"/>
    <dgm:cxn modelId="{E705A1C9-C8D1-44B6-BEAA-2ED914D50FA4}" type="presOf" srcId="{ABE8F4FA-97D7-46CD-8EA1-E7634A0A0F78}" destId="{ACDCD081-945D-4BE3-92AC-7224A76D82E9}" srcOrd="0" destOrd="0" presId="urn:microsoft.com/office/officeart/2018/2/layout/IconVerticalSolidList"/>
    <dgm:cxn modelId="{BCA7ADE1-63E2-4370-9DA0-A8BFFB7094E2}" type="presOf" srcId="{5D368F0F-690E-46AD-A33B-C0A7964BFE17}" destId="{955E8F87-0B32-4720-B486-0DB54C40FABC}" srcOrd="0" destOrd="0" presId="urn:microsoft.com/office/officeart/2018/2/layout/IconVerticalSolidList"/>
    <dgm:cxn modelId="{C2F41CFD-762B-420F-8337-6998928DE75F}" type="presParOf" srcId="{F4C36240-1849-49D0-B723-082890475840}" destId="{36A1C8C6-A50F-42BB-97BE-90AD8C664780}" srcOrd="0" destOrd="0" presId="urn:microsoft.com/office/officeart/2018/2/layout/IconVerticalSolidList"/>
    <dgm:cxn modelId="{A65D9ED5-B2F3-4A47-89C4-3B94B513CFDA}" type="presParOf" srcId="{36A1C8C6-A50F-42BB-97BE-90AD8C664780}" destId="{533F112A-236F-4154-BC50-AD079A9F8B97}" srcOrd="0" destOrd="0" presId="urn:microsoft.com/office/officeart/2018/2/layout/IconVerticalSolidList"/>
    <dgm:cxn modelId="{A3AFA337-6AE0-4A78-866C-BF5B175519B8}" type="presParOf" srcId="{36A1C8C6-A50F-42BB-97BE-90AD8C664780}" destId="{3366475D-984F-4011-BD08-C33C42373BDB}" srcOrd="1" destOrd="0" presId="urn:microsoft.com/office/officeart/2018/2/layout/IconVerticalSolidList"/>
    <dgm:cxn modelId="{0656FEF0-4EA7-48F4-9EFE-01EDA6C9792E}" type="presParOf" srcId="{36A1C8C6-A50F-42BB-97BE-90AD8C664780}" destId="{DE33C848-59DD-42E8-9C86-298B0F0A8F05}" srcOrd="2" destOrd="0" presId="urn:microsoft.com/office/officeart/2018/2/layout/IconVerticalSolidList"/>
    <dgm:cxn modelId="{042FEB44-0D8E-4846-8292-BB90D8533EBA}" type="presParOf" srcId="{36A1C8C6-A50F-42BB-97BE-90AD8C664780}" destId="{ACDCD081-945D-4BE3-92AC-7224A76D82E9}" srcOrd="3" destOrd="0" presId="urn:microsoft.com/office/officeart/2018/2/layout/IconVerticalSolidList"/>
    <dgm:cxn modelId="{A71B2BB5-A5F5-482F-8932-AD240FB9CD8A}" type="presParOf" srcId="{F4C36240-1849-49D0-B723-082890475840}" destId="{257E21D7-D07A-4810-B730-F5671C2F30C8}" srcOrd="1" destOrd="0" presId="urn:microsoft.com/office/officeart/2018/2/layout/IconVerticalSolidList"/>
    <dgm:cxn modelId="{E5424A85-5057-4D85-ABAC-D4025A9DB5C4}" type="presParOf" srcId="{F4C36240-1849-49D0-B723-082890475840}" destId="{9F64F0F5-45CC-47BC-A80D-BF7FC71ACF83}" srcOrd="2" destOrd="0" presId="urn:microsoft.com/office/officeart/2018/2/layout/IconVerticalSolidList"/>
    <dgm:cxn modelId="{6ED3B08B-9374-4DE2-A0B3-DE03838D5631}" type="presParOf" srcId="{9F64F0F5-45CC-47BC-A80D-BF7FC71ACF83}" destId="{D80F74F5-B38C-4537-96E5-63CF398A6A1C}" srcOrd="0" destOrd="0" presId="urn:microsoft.com/office/officeart/2018/2/layout/IconVerticalSolidList"/>
    <dgm:cxn modelId="{70F28D4F-6C85-4D38-A4A9-6BE3A0F3F9FA}" type="presParOf" srcId="{9F64F0F5-45CC-47BC-A80D-BF7FC71ACF83}" destId="{E19BDBCC-9096-4140-B59D-C635AC9EE018}" srcOrd="1" destOrd="0" presId="urn:microsoft.com/office/officeart/2018/2/layout/IconVerticalSolidList"/>
    <dgm:cxn modelId="{0E48CE1F-0DCB-4E9A-9750-266E474E4FC9}" type="presParOf" srcId="{9F64F0F5-45CC-47BC-A80D-BF7FC71ACF83}" destId="{FD97045B-DAAE-424A-BF8A-FFA040EAB361}" srcOrd="2" destOrd="0" presId="urn:microsoft.com/office/officeart/2018/2/layout/IconVerticalSolidList"/>
    <dgm:cxn modelId="{BB731B1E-92EB-4C98-B5F8-34D54D49642B}" type="presParOf" srcId="{9F64F0F5-45CC-47BC-A80D-BF7FC71ACF83}" destId="{7BC958A4-4CD1-403A-9F6A-33B36C1C40FF}" srcOrd="3" destOrd="0" presId="urn:microsoft.com/office/officeart/2018/2/layout/IconVerticalSolidList"/>
    <dgm:cxn modelId="{0DF3C780-E7E6-4B7E-879E-185EE3D57CF7}" type="presParOf" srcId="{F4C36240-1849-49D0-B723-082890475840}" destId="{7BBED998-48B8-447E-AAC0-E2540C7CC7C8}" srcOrd="3" destOrd="0" presId="urn:microsoft.com/office/officeart/2018/2/layout/IconVerticalSolidList"/>
    <dgm:cxn modelId="{674A16C9-4E88-4BD3-8AA9-FEF13F78B16D}" type="presParOf" srcId="{F4C36240-1849-49D0-B723-082890475840}" destId="{937C098D-BC3A-4328-8724-18C358D505A4}" srcOrd="4" destOrd="0" presId="urn:microsoft.com/office/officeart/2018/2/layout/IconVerticalSolidList"/>
    <dgm:cxn modelId="{4FB64228-A3FD-4A3A-85DB-C557B3AA68F3}" type="presParOf" srcId="{937C098D-BC3A-4328-8724-18C358D505A4}" destId="{F5FD275D-45BF-4333-8948-10DF56AAB5C9}" srcOrd="0" destOrd="0" presId="urn:microsoft.com/office/officeart/2018/2/layout/IconVerticalSolidList"/>
    <dgm:cxn modelId="{CB555A9A-4B71-4425-B5BB-94C923547DF4}" type="presParOf" srcId="{937C098D-BC3A-4328-8724-18C358D505A4}" destId="{47FF7BED-E7E5-45DE-A56C-A380B629397F}" srcOrd="1" destOrd="0" presId="urn:microsoft.com/office/officeart/2018/2/layout/IconVerticalSolidList"/>
    <dgm:cxn modelId="{3D2EE302-681B-4214-B3EA-C28A1936EE10}" type="presParOf" srcId="{937C098D-BC3A-4328-8724-18C358D505A4}" destId="{B117DC4F-2AB6-492B-B3EF-5F2EC06789A6}" srcOrd="2" destOrd="0" presId="urn:microsoft.com/office/officeart/2018/2/layout/IconVerticalSolidList"/>
    <dgm:cxn modelId="{C41E5730-8DCA-4409-AD8A-A327841C7947}" type="presParOf" srcId="{937C098D-BC3A-4328-8724-18C358D505A4}" destId="{2E2CF8A6-02CC-40D9-8703-FCA377365CED}" srcOrd="3" destOrd="0" presId="urn:microsoft.com/office/officeart/2018/2/layout/IconVerticalSolidList"/>
    <dgm:cxn modelId="{47270144-DAB7-4232-A8B0-8B0F454FB69A}" type="presParOf" srcId="{F4C36240-1849-49D0-B723-082890475840}" destId="{BA87DF28-FEB0-4F0F-B381-4CA92E4AB021}" srcOrd="5" destOrd="0" presId="urn:microsoft.com/office/officeart/2018/2/layout/IconVerticalSolidList"/>
    <dgm:cxn modelId="{6FDB2508-0889-4E08-9F43-88C8A3B3F951}" type="presParOf" srcId="{F4C36240-1849-49D0-B723-082890475840}" destId="{F8BF5E3D-88A7-40AD-B948-5B02339FB013}" srcOrd="6" destOrd="0" presId="urn:microsoft.com/office/officeart/2018/2/layout/IconVerticalSolidList"/>
    <dgm:cxn modelId="{1C359BD4-F391-4A89-8F02-4DEA7D4D59AA}" type="presParOf" srcId="{F8BF5E3D-88A7-40AD-B948-5B02339FB013}" destId="{CCA1D572-E419-4353-9D3A-CCA29A8D1BA6}" srcOrd="0" destOrd="0" presId="urn:microsoft.com/office/officeart/2018/2/layout/IconVerticalSolidList"/>
    <dgm:cxn modelId="{C0EDA98D-A07C-4334-8448-8A6CBB30CEA2}" type="presParOf" srcId="{F8BF5E3D-88A7-40AD-B948-5B02339FB013}" destId="{91F0CD3F-877B-4387-8DBD-A02541A31165}" srcOrd="1" destOrd="0" presId="urn:microsoft.com/office/officeart/2018/2/layout/IconVerticalSolidList"/>
    <dgm:cxn modelId="{31B414E6-6EA0-4ABB-95B6-E4DF48370FC5}" type="presParOf" srcId="{F8BF5E3D-88A7-40AD-B948-5B02339FB013}" destId="{654A83F4-5C14-4546-83A7-7902DE345B06}" srcOrd="2" destOrd="0" presId="urn:microsoft.com/office/officeart/2018/2/layout/IconVerticalSolidList"/>
    <dgm:cxn modelId="{F03D04CB-3381-45DD-A4C5-2A3E9EA9FCFD}" type="presParOf" srcId="{F8BF5E3D-88A7-40AD-B948-5B02339FB013}" destId="{955E8F87-0B32-4720-B486-0DB54C40FA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225919-0B61-4E49-B815-E478405EA9F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96F5EB4-9718-43C5-A793-86ADCE17C9DF}">
      <dgm:prSet/>
      <dgm:spPr/>
      <dgm:t>
        <a:bodyPr/>
        <a:lstStyle/>
        <a:p>
          <a:r>
            <a:rPr lang="da-DK" dirty="0">
              <a:solidFill>
                <a:schemeClr val="bg1"/>
              </a:solidFill>
            </a:rPr>
            <a:t>Scratch: </a:t>
          </a:r>
          <a:r>
            <a:rPr lang="da-DK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https://scratch.mit.edu/</a:t>
          </a:r>
          <a:r>
            <a:rPr lang="da-DK" dirty="0">
              <a:solidFill>
                <a:schemeClr val="bg1"/>
              </a:solidFill>
            </a:rPr>
            <a:t> </a:t>
          </a:r>
          <a:endParaRPr lang="en-US" dirty="0">
            <a:solidFill>
              <a:schemeClr val="bg1"/>
            </a:solidFill>
          </a:endParaRPr>
        </a:p>
      </dgm:t>
    </dgm:pt>
    <dgm:pt modelId="{FCC9344E-CBD6-4465-AE41-9585E53FF0A1}" type="parTrans" cxnId="{7FD3A9BB-3265-41BB-841E-D84F026C3983}">
      <dgm:prSet/>
      <dgm:spPr/>
      <dgm:t>
        <a:bodyPr/>
        <a:lstStyle/>
        <a:p>
          <a:endParaRPr lang="en-US"/>
        </a:p>
      </dgm:t>
    </dgm:pt>
    <dgm:pt modelId="{78F53121-891A-492F-A56A-AABC4D2373AD}" type="sibTrans" cxnId="{7FD3A9BB-3265-41BB-841E-D84F026C3983}">
      <dgm:prSet/>
      <dgm:spPr/>
      <dgm:t>
        <a:bodyPr/>
        <a:lstStyle/>
        <a:p>
          <a:endParaRPr lang="en-US"/>
        </a:p>
      </dgm:t>
    </dgm:pt>
    <dgm:pt modelId="{64ECCC35-7B40-4EFC-B5B1-4A7E69DB1DD1}">
      <dgm:prSet/>
      <dgm:spPr/>
      <dgm:t>
        <a:bodyPr/>
        <a:lstStyle/>
        <a:p>
          <a:r>
            <a:rPr lang="da-DK"/>
            <a:t>MaKeyMaKey: </a:t>
          </a:r>
          <a:r>
            <a:rPr lang="da-DK">
              <a:hlinkClick xmlns:r="http://schemas.openxmlformats.org/officeDocument/2006/relationships" r:id="rId2"/>
            </a:rPr>
            <a:t>https://labz.makeymakey.com/</a:t>
          </a:r>
          <a:r>
            <a:rPr lang="da-DK"/>
            <a:t> </a:t>
          </a:r>
          <a:endParaRPr lang="en-US"/>
        </a:p>
      </dgm:t>
    </dgm:pt>
    <dgm:pt modelId="{6F96DA4F-4A3A-4108-B01D-E0B1C794D859}" type="parTrans" cxnId="{A50827FA-58F0-40AB-9435-17D7D4430978}">
      <dgm:prSet/>
      <dgm:spPr/>
      <dgm:t>
        <a:bodyPr/>
        <a:lstStyle/>
        <a:p>
          <a:endParaRPr lang="en-US"/>
        </a:p>
      </dgm:t>
    </dgm:pt>
    <dgm:pt modelId="{8AFB076D-80BE-4BD9-B754-8E5C73F7D073}" type="sibTrans" cxnId="{A50827FA-58F0-40AB-9435-17D7D4430978}">
      <dgm:prSet/>
      <dgm:spPr/>
      <dgm:t>
        <a:bodyPr/>
        <a:lstStyle/>
        <a:p>
          <a:endParaRPr lang="en-US"/>
        </a:p>
      </dgm:t>
    </dgm:pt>
    <dgm:pt modelId="{F4C9A8AD-4EF7-4315-A523-A1F091661BCC}">
      <dgm:prSet/>
      <dgm:spPr/>
      <dgm:t>
        <a:bodyPr/>
        <a:lstStyle/>
        <a:p>
          <a:r>
            <a:rPr lang="da-DK"/>
            <a:t>Scratch Tips: </a:t>
          </a:r>
          <a:r>
            <a:rPr lang="da-DK">
              <a:hlinkClick xmlns:r="http://schemas.openxmlformats.org/officeDocument/2006/relationships" r:id="rId3"/>
            </a:rPr>
            <a:t>https://scratch.mit.edu/tips</a:t>
          </a:r>
          <a:r>
            <a:rPr lang="da-DK"/>
            <a:t> </a:t>
          </a:r>
          <a:endParaRPr lang="en-US"/>
        </a:p>
      </dgm:t>
    </dgm:pt>
    <dgm:pt modelId="{66C27E23-2D63-40A3-98D2-97C232546201}" type="parTrans" cxnId="{C64CA1AF-BF87-4B29-97DC-49BECDECEC4E}">
      <dgm:prSet/>
      <dgm:spPr/>
      <dgm:t>
        <a:bodyPr/>
        <a:lstStyle/>
        <a:p>
          <a:endParaRPr lang="en-US"/>
        </a:p>
      </dgm:t>
    </dgm:pt>
    <dgm:pt modelId="{4DC35812-C9FA-4BED-86D1-05DD09569E9F}" type="sibTrans" cxnId="{C64CA1AF-BF87-4B29-97DC-49BECDECEC4E}">
      <dgm:prSet/>
      <dgm:spPr/>
      <dgm:t>
        <a:bodyPr/>
        <a:lstStyle/>
        <a:p>
          <a:endParaRPr lang="en-US"/>
        </a:p>
      </dgm:t>
    </dgm:pt>
    <dgm:pt modelId="{029A3908-5AE2-49F0-9A6A-B65BF89F0231}">
      <dgm:prSet/>
      <dgm:spPr/>
      <dgm:t>
        <a:bodyPr/>
        <a:lstStyle/>
        <a:p>
          <a:r>
            <a:rPr lang="da-DK"/>
            <a:t>Scratch Getting Started Tutorial: </a:t>
          </a:r>
          <a:r>
            <a:rPr lang="da-DK">
              <a:hlinkClick xmlns:r="http://schemas.openxmlformats.org/officeDocument/2006/relationships" r:id="rId4"/>
            </a:rPr>
            <a:t>https://bit.ly/2vLA4Pq</a:t>
          </a:r>
          <a:r>
            <a:rPr lang="da-DK"/>
            <a:t> </a:t>
          </a:r>
          <a:endParaRPr lang="en-US"/>
        </a:p>
      </dgm:t>
    </dgm:pt>
    <dgm:pt modelId="{AEFC4049-E78B-48DD-95EB-8726348AC3B1}" type="parTrans" cxnId="{5139389D-8A8C-4E52-9672-A542C827C828}">
      <dgm:prSet/>
      <dgm:spPr/>
      <dgm:t>
        <a:bodyPr/>
        <a:lstStyle/>
        <a:p>
          <a:endParaRPr lang="en-US"/>
        </a:p>
      </dgm:t>
    </dgm:pt>
    <dgm:pt modelId="{59C03110-0AB3-4BF3-952C-1AF7FBE0E338}" type="sibTrans" cxnId="{5139389D-8A8C-4E52-9672-A542C827C828}">
      <dgm:prSet/>
      <dgm:spPr/>
      <dgm:t>
        <a:bodyPr/>
        <a:lstStyle/>
        <a:p>
          <a:endParaRPr lang="en-US"/>
        </a:p>
      </dgm:t>
    </dgm:pt>
    <dgm:pt modelId="{D84D2601-1510-4A50-9981-815112BA3085}">
      <dgm:prSet/>
      <dgm:spPr/>
      <dgm:t>
        <a:bodyPr/>
        <a:lstStyle/>
        <a:p>
          <a:r>
            <a:rPr lang="da-DK"/>
            <a:t>Activity Cards: </a:t>
          </a:r>
          <a:r>
            <a:rPr lang="da-DK">
              <a:hlinkClick xmlns:r="http://schemas.openxmlformats.org/officeDocument/2006/relationships" r:id="rId5"/>
            </a:rPr>
            <a:t>https://bit.ly/2IjVTK7</a:t>
          </a:r>
          <a:r>
            <a:rPr lang="da-DK"/>
            <a:t> </a:t>
          </a:r>
          <a:endParaRPr lang="en-US"/>
        </a:p>
      </dgm:t>
    </dgm:pt>
    <dgm:pt modelId="{DAB695B5-88DA-4362-8331-3D1CC2DF1342}" type="parTrans" cxnId="{E610A2B7-2930-4705-BFE6-B23C68718D4A}">
      <dgm:prSet/>
      <dgm:spPr/>
      <dgm:t>
        <a:bodyPr/>
        <a:lstStyle/>
        <a:p>
          <a:endParaRPr lang="en-US"/>
        </a:p>
      </dgm:t>
    </dgm:pt>
    <dgm:pt modelId="{3A1ED4A8-087A-47FF-9CD9-114C5B16413D}" type="sibTrans" cxnId="{E610A2B7-2930-4705-BFE6-B23C68718D4A}">
      <dgm:prSet/>
      <dgm:spPr/>
      <dgm:t>
        <a:bodyPr/>
        <a:lstStyle/>
        <a:p>
          <a:endParaRPr lang="en-US"/>
        </a:p>
      </dgm:t>
    </dgm:pt>
    <dgm:pt modelId="{669C1A91-BA92-6143-80C5-2DADAFF16D38}" type="pres">
      <dgm:prSet presAssocID="{F5225919-0B61-4E49-B815-E478405EA9F9}" presName="linear" presStyleCnt="0">
        <dgm:presLayoutVars>
          <dgm:animLvl val="lvl"/>
          <dgm:resizeHandles val="exact"/>
        </dgm:presLayoutVars>
      </dgm:prSet>
      <dgm:spPr/>
    </dgm:pt>
    <dgm:pt modelId="{875AAECE-36CC-A845-B58B-3FA4973FA518}" type="pres">
      <dgm:prSet presAssocID="{596F5EB4-9718-43C5-A793-86ADCE17C9D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E5A99BB-E9B3-434A-8274-324BF55D881C}" type="pres">
      <dgm:prSet presAssocID="{78F53121-891A-492F-A56A-AABC4D2373AD}" presName="spacer" presStyleCnt="0"/>
      <dgm:spPr/>
    </dgm:pt>
    <dgm:pt modelId="{220BD488-3545-2846-AEBC-3E15C28766F1}" type="pres">
      <dgm:prSet presAssocID="{64ECCC35-7B40-4EFC-B5B1-4A7E69DB1DD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24688C9-13EA-494F-BD62-824281169293}" type="pres">
      <dgm:prSet presAssocID="{8AFB076D-80BE-4BD9-B754-8E5C73F7D073}" presName="spacer" presStyleCnt="0"/>
      <dgm:spPr/>
    </dgm:pt>
    <dgm:pt modelId="{D5A2B0DD-E1B4-F943-B9F0-A013A29BC94F}" type="pres">
      <dgm:prSet presAssocID="{F4C9A8AD-4EF7-4315-A523-A1F091661BC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92F7CC9-C60C-B14B-B86E-E301D75DB826}" type="pres">
      <dgm:prSet presAssocID="{4DC35812-C9FA-4BED-86D1-05DD09569E9F}" presName="spacer" presStyleCnt="0"/>
      <dgm:spPr/>
    </dgm:pt>
    <dgm:pt modelId="{313495D4-FD0F-B34B-850A-5129847D7334}" type="pres">
      <dgm:prSet presAssocID="{029A3908-5AE2-49F0-9A6A-B65BF89F023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6E65209-7583-2746-8301-6140C75D0F1C}" type="pres">
      <dgm:prSet presAssocID="{59C03110-0AB3-4BF3-952C-1AF7FBE0E338}" presName="spacer" presStyleCnt="0"/>
      <dgm:spPr/>
    </dgm:pt>
    <dgm:pt modelId="{0E71EE45-4525-2740-A7AF-9B69FD211876}" type="pres">
      <dgm:prSet presAssocID="{D84D2601-1510-4A50-9981-815112BA308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5E9AB0C-0667-2841-BA6D-A782608CE0A4}" type="presOf" srcId="{D84D2601-1510-4A50-9981-815112BA3085}" destId="{0E71EE45-4525-2740-A7AF-9B69FD211876}" srcOrd="0" destOrd="0" presId="urn:microsoft.com/office/officeart/2005/8/layout/vList2"/>
    <dgm:cxn modelId="{58DA0871-ADC6-6C47-9E93-61E17849AC07}" type="presOf" srcId="{029A3908-5AE2-49F0-9A6A-B65BF89F0231}" destId="{313495D4-FD0F-B34B-850A-5129847D7334}" srcOrd="0" destOrd="0" presId="urn:microsoft.com/office/officeart/2005/8/layout/vList2"/>
    <dgm:cxn modelId="{75032D8C-C9ED-AC45-B2EB-6A1AF0763C28}" type="presOf" srcId="{F4C9A8AD-4EF7-4315-A523-A1F091661BCC}" destId="{D5A2B0DD-E1B4-F943-B9F0-A013A29BC94F}" srcOrd="0" destOrd="0" presId="urn:microsoft.com/office/officeart/2005/8/layout/vList2"/>
    <dgm:cxn modelId="{006C9297-7F91-1B49-B980-14746C079BEC}" type="presOf" srcId="{F5225919-0B61-4E49-B815-E478405EA9F9}" destId="{669C1A91-BA92-6143-80C5-2DADAFF16D38}" srcOrd="0" destOrd="0" presId="urn:microsoft.com/office/officeart/2005/8/layout/vList2"/>
    <dgm:cxn modelId="{E1EBAC9B-7139-264F-8EDD-7A3224800101}" type="presOf" srcId="{64ECCC35-7B40-4EFC-B5B1-4A7E69DB1DD1}" destId="{220BD488-3545-2846-AEBC-3E15C28766F1}" srcOrd="0" destOrd="0" presId="urn:microsoft.com/office/officeart/2005/8/layout/vList2"/>
    <dgm:cxn modelId="{5139389D-8A8C-4E52-9672-A542C827C828}" srcId="{F5225919-0B61-4E49-B815-E478405EA9F9}" destId="{029A3908-5AE2-49F0-9A6A-B65BF89F0231}" srcOrd="3" destOrd="0" parTransId="{AEFC4049-E78B-48DD-95EB-8726348AC3B1}" sibTransId="{59C03110-0AB3-4BF3-952C-1AF7FBE0E338}"/>
    <dgm:cxn modelId="{C64CA1AF-BF87-4B29-97DC-49BECDECEC4E}" srcId="{F5225919-0B61-4E49-B815-E478405EA9F9}" destId="{F4C9A8AD-4EF7-4315-A523-A1F091661BCC}" srcOrd="2" destOrd="0" parTransId="{66C27E23-2D63-40A3-98D2-97C232546201}" sibTransId="{4DC35812-C9FA-4BED-86D1-05DD09569E9F}"/>
    <dgm:cxn modelId="{E610A2B7-2930-4705-BFE6-B23C68718D4A}" srcId="{F5225919-0B61-4E49-B815-E478405EA9F9}" destId="{D84D2601-1510-4A50-9981-815112BA3085}" srcOrd="4" destOrd="0" parTransId="{DAB695B5-88DA-4362-8331-3D1CC2DF1342}" sibTransId="{3A1ED4A8-087A-47FF-9CD9-114C5B16413D}"/>
    <dgm:cxn modelId="{7FD3A9BB-3265-41BB-841E-D84F026C3983}" srcId="{F5225919-0B61-4E49-B815-E478405EA9F9}" destId="{596F5EB4-9718-43C5-A793-86ADCE17C9DF}" srcOrd="0" destOrd="0" parTransId="{FCC9344E-CBD6-4465-AE41-9585E53FF0A1}" sibTransId="{78F53121-891A-492F-A56A-AABC4D2373AD}"/>
    <dgm:cxn modelId="{0F3D3EF4-6842-CF49-861C-47D05107467F}" type="presOf" srcId="{596F5EB4-9718-43C5-A793-86ADCE17C9DF}" destId="{875AAECE-36CC-A845-B58B-3FA4973FA518}" srcOrd="0" destOrd="0" presId="urn:microsoft.com/office/officeart/2005/8/layout/vList2"/>
    <dgm:cxn modelId="{A50827FA-58F0-40AB-9435-17D7D4430978}" srcId="{F5225919-0B61-4E49-B815-E478405EA9F9}" destId="{64ECCC35-7B40-4EFC-B5B1-4A7E69DB1DD1}" srcOrd="1" destOrd="0" parTransId="{6F96DA4F-4A3A-4108-B01D-E0B1C794D859}" sibTransId="{8AFB076D-80BE-4BD9-B754-8E5C73F7D073}"/>
    <dgm:cxn modelId="{409C4DFC-2460-794F-8C91-8DD260F43726}" type="presParOf" srcId="{669C1A91-BA92-6143-80C5-2DADAFF16D38}" destId="{875AAECE-36CC-A845-B58B-3FA4973FA518}" srcOrd="0" destOrd="0" presId="urn:microsoft.com/office/officeart/2005/8/layout/vList2"/>
    <dgm:cxn modelId="{BC803232-845B-8341-8BA0-43959CBB719D}" type="presParOf" srcId="{669C1A91-BA92-6143-80C5-2DADAFF16D38}" destId="{DE5A99BB-E9B3-434A-8274-324BF55D881C}" srcOrd="1" destOrd="0" presId="urn:microsoft.com/office/officeart/2005/8/layout/vList2"/>
    <dgm:cxn modelId="{83FFBA71-7803-FE46-9F99-1F266D693DB1}" type="presParOf" srcId="{669C1A91-BA92-6143-80C5-2DADAFF16D38}" destId="{220BD488-3545-2846-AEBC-3E15C28766F1}" srcOrd="2" destOrd="0" presId="urn:microsoft.com/office/officeart/2005/8/layout/vList2"/>
    <dgm:cxn modelId="{BC8A64FE-9EE1-784F-911F-45B60A786710}" type="presParOf" srcId="{669C1A91-BA92-6143-80C5-2DADAFF16D38}" destId="{E24688C9-13EA-494F-BD62-824281169293}" srcOrd="3" destOrd="0" presId="urn:microsoft.com/office/officeart/2005/8/layout/vList2"/>
    <dgm:cxn modelId="{18260665-8EE5-EA45-ACE1-A4CB1584ACA4}" type="presParOf" srcId="{669C1A91-BA92-6143-80C5-2DADAFF16D38}" destId="{D5A2B0DD-E1B4-F943-B9F0-A013A29BC94F}" srcOrd="4" destOrd="0" presId="urn:microsoft.com/office/officeart/2005/8/layout/vList2"/>
    <dgm:cxn modelId="{3EA13668-5571-824C-8B75-8EED77300279}" type="presParOf" srcId="{669C1A91-BA92-6143-80C5-2DADAFF16D38}" destId="{492F7CC9-C60C-B14B-B86E-E301D75DB826}" srcOrd="5" destOrd="0" presId="urn:microsoft.com/office/officeart/2005/8/layout/vList2"/>
    <dgm:cxn modelId="{522A7923-50C5-BD4D-8F20-9D42F007724E}" type="presParOf" srcId="{669C1A91-BA92-6143-80C5-2DADAFF16D38}" destId="{313495D4-FD0F-B34B-850A-5129847D7334}" srcOrd="6" destOrd="0" presId="urn:microsoft.com/office/officeart/2005/8/layout/vList2"/>
    <dgm:cxn modelId="{FD0B9BEB-0F4F-5144-BAF5-C62B511E1213}" type="presParOf" srcId="{669C1A91-BA92-6143-80C5-2DADAFF16D38}" destId="{C6E65209-7583-2746-8301-6140C75D0F1C}" srcOrd="7" destOrd="0" presId="urn:microsoft.com/office/officeart/2005/8/layout/vList2"/>
    <dgm:cxn modelId="{C4178FB6-C2D1-0348-86D6-BAC57947F9C6}" type="presParOf" srcId="{669C1A91-BA92-6143-80C5-2DADAFF16D38}" destId="{0E71EE45-4525-2740-A7AF-9B69FD21187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7A6BC-D819-4DC2-AD0B-6C195C86590A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C3AC0-3286-46F7-96AC-AC339AF876BB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432EC-E95C-4DD4-84C6-AED5D4807108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900" kern="1200"/>
            <a:t>You will learn some interaction</a:t>
          </a:r>
          <a:endParaRPr lang="en-US" sz="1900" kern="1200"/>
        </a:p>
      </dsp:txBody>
      <dsp:txXfrm>
        <a:off x="1131174" y="4597"/>
        <a:ext cx="5382429" cy="979371"/>
      </dsp:txXfrm>
    </dsp:sp>
    <dsp:sp modelId="{2707D7DB-12FF-4723-8D13-E9327955DC10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2C07D-11B2-47EB-B8E0-224260CB136B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2FA09-ECB7-487B-8D26-8A8852ABFF52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900" kern="1200"/>
            <a:t>You will have to be creative</a:t>
          </a:r>
          <a:endParaRPr lang="en-US" sz="1900" kern="1200"/>
        </a:p>
      </dsp:txBody>
      <dsp:txXfrm>
        <a:off x="1131174" y="1228812"/>
        <a:ext cx="5382429" cy="979371"/>
      </dsp:txXfrm>
    </dsp:sp>
    <dsp:sp modelId="{30AA795E-031A-447C-BD16-5EC065484744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7A708-F67F-44E7-83BB-D60298C13F3F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FA62A-2189-4526-8492-3FA903DB73E0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900" kern="1200"/>
            <a:t>You will be doing teambuilding in your Project 1 teams</a:t>
          </a:r>
          <a:endParaRPr lang="en-US" sz="1900" kern="1200"/>
        </a:p>
      </dsp:txBody>
      <dsp:txXfrm>
        <a:off x="1131174" y="2453027"/>
        <a:ext cx="5382429" cy="979371"/>
      </dsp:txXfrm>
    </dsp:sp>
    <dsp:sp modelId="{4CFE2F11-8612-4244-B698-C95664CA845E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804C7C-19F9-499D-A10B-F721DF17EE68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D18BC-A93B-4C86-8C61-D708BE436DA9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900" kern="1200"/>
            <a:t>You will get to know students from another class</a:t>
          </a:r>
          <a:endParaRPr lang="en-US" sz="1900" kern="1200"/>
        </a:p>
      </dsp:txBody>
      <dsp:txXfrm>
        <a:off x="1131174" y="3677241"/>
        <a:ext cx="5382429" cy="979371"/>
      </dsp:txXfrm>
    </dsp:sp>
    <dsp:sp modelId="{497BCDA0-8FAA-4449-B683-C8882E50CC10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B229E-56D3-4C6C-8A19-AC2162D61C0B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9E67A-793D-489F-B778-9A92585F91C2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900" kern="1200"/>
            <a:t>We want you to have some fun!!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89321-A3AA-401D-9365-D0E56EB87B88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C8E06-54DC-4F41-B5C2-F9BBA48BE358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05DA2-7F35-47AD-A11F-EE47E817D6C1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/>
            <a:t>Create a game that combines physical objects/ the analogue and the digital using Scratch and a MaKeyMaKey</a:t>
          </a:r>
          <a:endParaRPr lang="en-US" sz="2200" kern="1200"/>
        </a:p>
      </dsp:txBody>
      <dsp:txXfrm>
        <a:off x="1429899" y="2442"/>
        <a:ext cx="5083704" cy="1238008"/>
      </dsp:txXfrm>
    </dsp:sp>
    <dsp:sp modelId="{CE5D47BF-C673-48A2-BC89-F91B062FC8BB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BC31C-F362-4A69-942E-77DC148B5E8E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E04AD-FE7F-4727-AF86-1A715D407357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/>
            <a:t>Create one or more posters to attract players to your game</a:t>
          </a:r>
          <a:endParaRPr lang="en-US" sz="2200" kern="1200"/>
        </a:p>
      </dsp:txBody>
      <dsp:txXfrm>
        <a:off x="1429899" y="1549953"/>
        <a:ext cx="5083704" cy="1238008"/>
      </dsp:txXfrm>
    </dsp:sp>
    <dsp:sp modelId="{9CB877FF-BF92-45EB-BE53-93DA25DE04AA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7979BE-B92B-482B-8938-F298D18AFAA5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5CA25-D763-4591-8638-6BB3CF17B29A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/>
            <a:t>You have quite a lot of time so be careful to create a fun and engaging experience for your audience</a:t>
          </a:r>
          <a:endParaRPr lang="en-US" sz="2200" kern="1200"/>
        </a:p>
      </dsp:txBody>
      <dsp:txXfrm>
        <a:off x="1429899" y="3097464"/>
        <a:ext cx="5083704" cy="1238008"/>
      </dsp:txXfrm>
    </dsp:sp>
    <dsp:sp modelId="{14C6A57F-F11E-4E14-9422-93C32DAFC5F1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D549E-F22B-465C-BFF2-7CB0A7F0CDC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D783F-6FE0-4968-AC8E-819C129C8C09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/>
            <a:t>There will be prizes for best games!  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F112A-236F-4154-BC50-AD079A9F8B97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66475D-984F-4011-BD08-C33C42373BDB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CD081-945D-4BE3-92AC-7224A76D82E9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/>
            <a:t>Do a </a:t>
          </a:r>
          <a:r>
            <a:rPr lang="da-DK" sz="2200" b="1" kern="1200"/>
            <a:t>brainstorm</a:t>
          </a:r>
          <a:r>
            <a:rPr lang="da-DK" sz="2200" kern="1200"/>
            <a:t>, spend some time coming up with a great game idea</a:t>
          </a:r>
          <a:endParaRPr lang="en-US" sz="2200" kern="1200"/>
        </a:p>
      </dsp:txBody>
      <dsp:txXfrm>
        <a:off x="1429899" y="2442"/>
        <a:ext cx="5083704" cy="1238008"/>
      </dsp:txXfrm>
    </dsp:sp>
    <dsp:sp modelId="{D80F74F5-B38C-4537-96E5-63CF398A6A1C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BDBCC-9096-4140-B59D-C635AC9EE018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958A4-4CD1-403A-9F6A-33B36C1C40FF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b="1" kern="1200"/>
            <a:t>Build it</a:t>
          </a:r>
          <a:r>
            <a:rPr lang="da-DK" sz="2200" kern="1200"/>
            <a:t> using Scratch and MaKeyMaKey</a:t>
          </a:r>
          <a:endParaRPr lang="en-US" sz="2200" kern="1200"/>
        </a:p>
      </dsp:txBody>
      <dsp:txXfrm>
        <a:off x="1429899" y="1549953"/>
        <a:ext cx="5083704" cy="1238008"/>
      </dsp:txXfrm>
    </dsp:sp>
    <dsp:sp modelId="{F5FD275D-45BF-4333-8948-10DF56AAB5C9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F7BED-E7E5-45DE-A56C-A380B629397F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CF8A6-02CC-40D9-8703-FCA377365CED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b="1" kern="1200"/>
            <a:t>Promote</a:t>
          </a:r>
          <a:r>
            <a:rPr lang="da-DK" sz="2200" kern="1200"/>
            <a:t> your game (you should at least have a colorful poster, or a booth that advertises and explains your game)</a:t>
          </a:r>
          <a:endParaRPr lang="en-US" sz="2200" kern="1200"/>
        </a:p>
      </dsp:txBody>
      <dsp:txXfrm>
        <a:off x="1429899" y="3097464"/>
        <a:ext cx="5083704" cy="1238008"/>
      </dsp:txXfrm>
    </dsp:sp>
    <dsp:sp modelId="{CCA1D572-E419-4353-9D3A-CCA29A8D1BA6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0CD3F-877B-4387-8DBD-A02541A31165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E8F87-0B32-4720-B486-0DB54C40FABC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b="1" kern="1200"/>
            <a:t>Deadline:</a:t>
          </a:r>
          <a:r>
            <a:rPr lang="da-DK" sz="2200" kern="1200"/>
            <a:t> Your game must be ready to play at 13:00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5AAECE-36CC-A845-B58B-3FA4973FA518}">
      <dsp:nvSpPr>
        <dsp:cNvPr id="0" name=""/>
        <dsp:cNvSpPr/>
      </dsp:nvSpPr>
      <dsp:spPr>
        <a:xfrm>
          <a:off x="0" y="672"/>
          <a:ext cx="6513603" cy="111230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800" kern="1200" dirty="0">
              <a:solidFill>
                <a:schemeClr val="bg1"/>
              </a:solidFill>
            </a:rPr>
            <a:t>Scratch: </a:t>
          </a:r>
          <a:r>
            <a:rPr lang="da-DK" sz="28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https://scratch.mit.edu/</a:t>
          </a:r>
          <a:r>
            <a:rPr lang="da-DK" sz="2800" kern="1200" dirty="0">
              <a:solidFill>
                <a:schemeClr val="bg1"/>
              </a:solidFill>
            </a:rPr>
            <a:t> 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54298" y="54970"/>
        <a:ext cx="6405007" cy="1003708"/>
      </dsp:txXfrm>
    </dsp:sp>
    <dsp:sp modelId="{220BD488-3545-2846-AEBC-3E15C28766F1}">
      <dsp:nvSpPr>
        <dsp:cNvPr id="0" name=""/>
        <dsp:cNvSpPr/>
      </dsp:nvSpPr>
      <dsp:spPr>
        <a:xfrm>
          <a:off x="0" y="1193616"/>
          <a:ext cx="6513603" cy="1112304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800" kern="1200"/>
            <a:t>MaKeyMaKey: </a:t>
          </a:r>
          <a:r>
            <a:rPr lang="da-DK" sz="2800" kern="1200">
              <a:hlinkClick xmlns:r="http://schemas.openxmlformats.org/officeDocument/2006/relationships" r:id="rId2"/>
            </a:rPr>
            <a:t>https://labz.makeymakey.com/</a:t>
          </a:r>
          <a:r>
            <a:rPr lang="da-DK" sz="2800" kern="1200"/>
            <a:t> </a:t>
          </a:r>
          <a:endParaRPr lang="en-US" sz="2800" kern="1200"/>
        </a:p>
      </dsp:txBody>
      <dsp:txXfrm>
        <a:off x="54298" y="1247914"/>
        <a:ext cx="6405007" cy="1003708"/>
      </dsp:txXfrm>
    </dsp:sp>
    <dsp:sp modelId="{D5A2B0DD-E1B4-F943-B9F0-A013A29BC94F}">
      <dsp:nvSpPr>
        <dsp:cNvPr id="0" name=""/>
        <dsp:cNvSpPr/>
      </dsp:nvSpPr>
      <dsp:spPr>
        <a:xfrm>
          <a:off x="0" y="2386560"/>
          <a:ext cx="6513603" cy="1112304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800" kern="1200"/>
            <a:t>Scratch Tips: </a:t>
          </a:r>
          <a:r>
            <a:rPr lang="da-DK" sz="2800" kern="1200">
              <a:hlinkClick xmlns:r="http://schemas.openxmlformats.org/officeDocument/2006/relationships" r:id="rId3"/>
            </a:rPr>
            <a:t>https://scratch.mit.edu/tips</a:t>
          </a:r>
          <a:r>
            <a:rPr lang="da-DK" sz="2800" kern="1200"/>
            <a:t> </a:t>
          </a:r>
          <a:endParaRPr lang="en-US" sz="2800" kern="1200"/>
        </a:p>
      </dsp:txBody>
      <dsp:txXfrm>
        <a:off x="54298" y="2440858"/>
        <a:ext cx="6405007" cy="1003708"/>
      </dsp:txXfrm>
    </dsp:sp>
    <dsp:sp modelId="{313495D4-FD0F-B34B-850A-5129847D7334}">
      <dsp:nvSpPr>
        <dsp:cNvPr id="0" name=""/>
        <dsp:cNvSpPr/>
      </dsp:nvSpPr>
      <dsp:spPr>
        <a:xfrm>
          <a:off x="0" y="3579505"/>
          <a:ext cx="6513603" cy="1112304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800" kern="1200"/>
            <a:t>Scratch Getting Started Tutorial: </a:t>
          </a:r>
          <a:r>
            <a:rPr lang="da-DK" sz="2800" kern="1200">
              <a:hlinkClick xmlns:r="http://schemas.openxmlformats.org/officeDocument/2006/relationships" r:id="rId4"/>
            </a:rPr>
            <a:t>https://bit.ly/2vLA4Pq</a:t>
          </a:r>
          <a:r>
            <a:rPr lang="da-DK" sz="2800" kern="1200"/>
            <a:t> </a:t>
          </a:r>
          <a:endParaRPr lang="en-US" sz="2800" kern="1200"/>
        </a:p>
      </dsp:txBody>
      <dsp:txXfrm>
        <a:off x="54298" y="3633803"/>
        <a:ext cx="6405007" cy="1003708"/>
      </dsp:txXfrm>
    </dsp:sp>
    <dsp:sp modelId="{0E71EE45-4525-2740-A7AF-9B69FD211876}">
      <dsp:nvSpPr>
        <dsp:cNvPr id="0" name=""/>
        <dsp:cNvSpPr/>
      </dsp:nvSpPr>
      <dsp:spPr>
        <a:xfrm>
          <a:off x="0" y="4772449"/>
          <a:ext cx="6513603" cy="1112304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800" kern="1200"/>
            <a:t>Activity Cards: </a:t>
          </a:r>
          <a:r>
            <a:rPr lang="da-DK" sz="2800" kern="1200">
              <a:hlinkClick xmlns:r="http://schemas.openxmlformats.org/officeDocument/2006/relationships" r:id="rId5"/>
            </a:rPr>
            <a:t>https://bit.ly/2IjVTK7</a:t>
          </a:r>
          <a:r>
            <a:rPr lang="da-DK" sz="2800" kern="1200"/>
            <a:t> </a:t>
          </a:r>
          <a:endParaRPr lang="en-US" sz="2800" kern="1200"/>
        </a:p>
      </dsp:txBody>
      <dsp:txXfrm>
        <a:off x="54298" y="4826747"/>
        <a:ext cx="6405007" cy="1003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19076-6B2F-4150-94D7-6FE3F6505F1B}" type="datetimeFigureOut">
              <a:rPr lang="da-DK" smtClean="0"/>
              <a:t>15/08/2019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8C856-C18D-4B68-8AEA-BD8FF6049FB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06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Agon</a:t>
            </a:r>
            <a:r>
              <a:rPr lang="en-US" sz="1200" dirty="0"/>
              <a:t>: </a:t>
            </a:r>
            <a:r>
              <a:rPr lang="da-DK" sz="1200" dirty="0"/>
              <a:t>er kappestriden, hvor den bedste mand vinder og man deltager for at vinde Udgangspunktet er fairness, lige vilkår for deltagerne. Der er skrevne eller uskrevne regler, som regulerer adfærden. </a:t>
            </a:r>
          </a:p>
          <a:p>
            <a:endParaRPr lang="da-DK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dirty="0" err="1"/>
              <a:t>Alea</a:t>
            </a:r>
            <a:r>
              <a:rPr lang="da-DK" sz="1200" dirty="0"/>
              <a:t>: er chancespillet, hvor udfaldet er rent lotteri (terningspil, roulette). Efter at spilleren har gjort sit valg eller sin indsats, er han kun afventende, har jeg gættet rigtigt?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dirty="0"/>
              <a:t>Mimicri: er rollespillet, teater, far-mor-og-børn, den hemmelige klub, hvor spilleren lever sig ind i en anden person og en anden virkelighed.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dirty="0" err="1"/>
              <a:t>Ilinx</a:t>
            </a:r>
            <a:r>
              <a:rPr lang="da-DK" sz="1200" dirty="0"/>
              <a:t>: er ekstasejagten, bjergbestigning, ekstremløb, elastikspring, hvor spilleren er i kamp med sig selv, kan jeg, tør jeg, og hele tiden konfronteres med konsekvenserne af sine valg.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1200" dirty="0"/>
          </a:p>
          <a:p>
            <a:endParaRPr lang="da-DK" sz="1200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8C856-C18D-4B68-8AEA-BD8FF6049FB8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410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9A4C-F42A-438F-9068-5029F884791E}" type="datetimeFigureOut">
              <a:rPr lang="da-DK" smtClean="0"/>
              <a:t>15/08/2019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AC72-1EDF-4A8A-9521-8E3181F0D2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978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9A4C-F42A-438F-9068-5029F884791E}" type="datetimeFigureOut">
              <a:rPr lang="da-DK" smtClean="0"/>
              <a:t>15/08/2019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AC72-1EDF-4A8A-9521-8E3181F0D2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601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9A4C-F42A-438F-9068-5029F884791E}" type="datetimeFigureOut">
              <a:rPr lang="da-DK" smtClean="0"/>
              <a:t>15/08/2019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AC72-1EDF-4A8A-9521-8E3181F0D2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552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9A4C-F42A-438F-9068-5029F884791E}" type="datetimeFigureOut">
              <a:rPr lang="da-DK" smtClean="0"/>
              <a:t>15/08/2019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AC72-1EDF-4A8A-9521-8E3181F0D2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998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9A4C-F42A-438F-9068-5029F884791E}" type="datetimeFigureOut">
              <a:rPr lang="da-DK" smtClean="0"/>
              <a:t>15/08/2019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AC72-1EDF-4A8A-9521-8E3181F0D2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64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9A4C-F42A-438F-9068-5029F884791E}" type="datetimeFigureOut">
              <a:rPr lang="da-DK" smtClean="0"/>
              <a:t>15/08/2019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AC72-1EDF-4A8A-9521-8E3181F0D2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9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9A4C-F42A-438F-9068-5029F884791E}" type="datetimeFigureOut">
              <a:rPr lang="da-DK" smtClean="0"/>
              <a:t>15/08/2019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AC72-1EDF-4A8A-9521-8E3181F0D2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324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9A4C-F42A-438F-9068-5029F884791E}" type="datetimeFigureOut">
              <a:rPr lang="da-DK" smtClean="0"/>
              <a:t>15/08/2019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AC72-1EDF-4A8A-9521-8E3181F0D2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833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9A4C-F42A-438F-9068-5029F884791E}" type="datetimeFigureOut">
              <a:rPr lang="da-DK" smtClean="0"/>
              <a:t>15/08/2019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AC72-1EDF-4A8A-9521-8E3181F0D2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621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9A4C-F42A-438F-9068-5029F884791E}" type="datetimeFigureOut">
              <a:rPr lang="da-DK" smtClean="0"/>
              <a:t>15/08/2019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AC72-1EDF-4A8A-9521-8E3181F0D2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582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9A4C-F42A-438F-9068-5029F884791E}" type="datetimeFigureOut">
              <a:rPr lang="da-DK" smtClean="0"/>
              <a:t>15/08/2019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AC72-1EDF-4A8A-9521-8E3181F0D2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779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39A4C-F42A-438F-9068-5029F884791E}" type="datetimeFigureOut">
              <a:rPr lang="da-DK" smtClean="0"/>
              <a:t>15/08/2019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8AC72-1EDF-4A8A-9521-8E3181F0D2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455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iff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660401" y="3967158"/>
            <a:ext cx="9144000" cy="2387600"/>
          </a:xfrm>
        </p:spPr>
        <p:txBody>
          <a:bodyPr/>
          <a:lstStyle/>
          <a:p>
            <a:r>
              <a:rPr lang="da-DK" dirty="0"/>
              <a:t>Game </a:t>
            </a:r>
            <a:r>
              <a:rPr lang="da-DK" dirty="0" err="1"/>
              <a:t>day</a:t>
            </a:r>
            <a:r>
              <a:rPr lang="da-DK" dirty="0"/>
              <a:t>!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-660401" y="6446833"/>
            <a:ext cx="9144000" cy="1655762"/>
          </a:xfrm>
        </p:spPr>
        <p:txBody>
          <a:bodyPr/>
          <a:lstStyle/>
          <a:p>
            <a:r>
              <a:rPr lang="da-DK" dirty="0"/>
              <a:t>Scratch and </a:t>
            </a:r>
            <a:r>
              <a:rPr lang="da-DK" dirty="0" err="1"/>
              <a:t>MaKeyMaKey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115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Your game plan for today</a:t>
            </a:r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4AC866C4-A062-4E8C-AF34-4286A3497E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04033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411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dsholder til indhold 4">
            <a:extLst>
              <a:ext uri="{FF2B5EF4-FFF2-40B4-BE49-F238E27FC236}">
                <a16:creationId xmlns:a16="http://schemas.microsoft.com/office/drawing/2014/main" id="{540EB19F-82C5-BB47-85E5-11ECB7E2A0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77" r="9091" b="12383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E3330F-28F0-A54E-A8C7-E8A0730E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da-DK" sz="3600"/>
              <a:t>MaKeyMaKey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0244F8C-3E14-4ABC-9FE8-CE26EFFDD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062642" cy="27540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/>
              <a:t>How to use the MaKeyMaKey</a:t>
            </a:r>
          </a:p>
          <a:p>
            <a:pPr marL="0" indent="0">
              <a:buNone/>
            </a:pPr>
            <a:r>
              <a:rPr lang="en-US" sz="1800"/>
              <a:t>Short Demo</a:t>
            </a:r>
            <a:endParaRPr lang="en-US" sz="1800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0139BC78-A15B-B242-B901-DB1625F4C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53776">
            <a:off x="1193327" y="3204347"/>
            <a:ext cx="4992930" cy="26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1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7F4C9-089D-A448-868D-4C233124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Scratch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4817B6E-35FD-5D43-B5BD-2F834A9AE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Short demonstration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FB3DAB09-CACF-374C-A293-E67C92B38C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89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79253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0F66F3-04DB-E34A-A61C-1E370F05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Links</a:t>
            </a:r>
          </a:p>
        </p:txBody>
      </p:sp>
      <p:graphicFrame>
        <p:nvGraphicFramePr>
          <p:cNvPr id="15" name="Pladsholder til indhold 2">
            <a:extLst>
              <a:ext uri="{FF2B5EF4-FFF2-40B4-BE49-F238E27FC236}">
                <a16:creationId xmlns:a16="http://schemas.microsoft.com/office/drawing/2014/main" id="{0142FA80-60EB-44D3-A68E-DF6F92EAF3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46239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53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Today</a:t>
            </a:r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A1F4CCDE-E13A-4973-B1B4-0173882BA4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05590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060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Today’s Purpose: Create a game!</a:t>
            </a:r>
          </a:p>
        </p:txBody>
      </p:sp>
      <p:graphicFrame>
        <p:nvGraphicFramePr>
          <p:cNvPr id="15" name="Pladsholder til indhold 2">
            <a:extLst>
              <a:ext uri="{FF2B5EF4-FFF2-40B4-BE49-F238E27FC236}">
                <a16:creationId xmlns:a16="http://schemas.microsoft.com/office/drawing/2014/main" id="{BB4B3554-F775-44A1-A174-CF2AAD50F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079058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753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a game?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dirty="0"/>
              <a:t>Roger </a:t>
            </a:r>
            <a:r>
              <a:rPr lang="da-DK" dirty="0" err="1"/>
              <a:t>Caillois</a:t>
            </a:r>
            <a:r>
              <a:rPr lang="da-DK" baseline="0" dirty="0"/>
              <a:t> (1913-1978) </a:t>
            </a:r>
            <a:r>
              <a:rPr lang="da-DK" baseline="0" dirty="0" err="1"/>
              <a:t>defined</a:t>
            </a:r>
            <a:r>
              <a:rPr lang="da-DK" baseline="0" dirty="0"/>
              <a:t> the nature of games: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en-US" dirty="0"/>
              <a:t>1. A game is free, or not obligatory </a:t>
            </a:r>
          </a:p>
          <a:p>
            <a:pPr marL="0" indent="0">
              <a:buNone/>
            </a:pPr>
            <a:r>
              <a:rPr lang="en-US" dirty="0"/>
              <a:t>2. it is separate from the routine of life, occupying its own time and space </a:t>
            </a:r>
          </a:p>
          <a:p>
            <a:pPr marL="0" indent="0">
              <a:buNone/>
            </a:pPr>
            <a:r>
              <a:rPr lang="en-US" dirty="0"/>
              <a:t>3. it is uncertain, so that the results of play cannot be pre-determined and the player's initiative is involved </a:t>
            </a:r>
          </a:p>
          <a:p>
            <a:pPr marL="0" indent="0">
              <a:buNone/>
            </a:pPr>
            <a:r>
              <a:rPr lang="en-US" dirty="0"/>
              <a:t>4. it is unproductive in that it creates no wealth, and ends as it begins economically speaking </a:t>
            </a:r>
          </a:p>
          <a:p>
            <a:pPr marL="0" indent="0">
              <a:buNone/>
            </a:pPr>
            <a:r>
              <a:rPr lang="en-US" dirty="0"/>
              <a:t>5. it is governed by rules that suspend ordinary laws and </a:t>
            </a:r>
            <a:r>
              <a:rPr lang="en-US" dirty="0" err="1"/>
              <a:t>behaviours</a:t>
            </a:r>
            <a:r>
              <a:rPr lang="en-US" dirty="0"/>
              <a:t> and that must be followed by players </a:t>
            </a:r>
          </a:p>
          <a:p>
            <a:pPr marL="0" indent="0">
              <a:buNone/>
            </a:pPr>
            <a:r>
              <a:rPr lang="en-US" dirty="0"/>
              <a:t>6. it involves imagined realities</a:t>
            </a:r>
            <a:endParaRPr lang="da-DK" dirty="0"/>
          </a:p>
        </p:txBody>
      </p:sp>
      <p:sp>
        <p:nvSpPr>
          <p:cNvPr id="4" name="Rektangel 3"/>
          <p:cNvSpPr/>
          <p:nvPr/>
        </p:nvSpPr>
        <p:spPr>
          <a:xfrm>
            <a:off x="6096000" y="5992297"/>
            <a:ext cx="4949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i="1" dirty="0"/>
              <a:t>By: </a:t>
            </a:r>
            <a:r>
              <a:rPr lang="da-DK" i="1" dirty="0" err="1"/>
              <a:t>Caillois</a:t>
            </a:r>
            <a:r>
              <a:rPr lang="da-DK" i="1" dirty="0"/>
              <a:t>, Rover "Les </a:t>
            </a:r>
            <a:r>
              <a:rPr lang="da-DK" i="1" dirty="0" err="1"/>
              <a:t>Jeux</a:t>
            </a:r>
            <a:r>
              <a:rPr lang="da-DK" i="1" dirty="0"/>
              <a:t> et Les </a:t>
            </a:r>
            <a:r>
              <a:rPr lang="da-DK" i="1" dirty="0" err="1"/>
              <a:t>Hommes</a:t>
            </a:r>
            <a:r>
              <a:rPr lang="da-DK" i="1" dirty="0"/>
              <a:t>" (1967)</a:t>
            </a:r>
          </a:p>
        </p:txBody>
      </p:sp>
    </p:spTree>
    <p:extLst>
      <p:ext uri="{BB962C8B-B14F-4D97-AF65-F5344CB8AC3E}">
        <p14:creationId xmlns:p14="http://schemas.microsoft.com/office/powerpoint/2010/main" val="261921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55FFF17-D3D5-4F58-BA56-54EA901C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04673" y="1409700"/>
            <a:ext cx="4152900" cy="28098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5400" kern="120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What kinds of games do we have?</a:t>
            </a:r>
          </a:p>
        </p:txBody>
      </p:sp>
      <p:sp>
        <p:nvSpPr>
          <p:cNvPr id="2" name="Pladsholder til indhold 1">
            <a:extLst>
              <a:ext uri="{FF2B5EF4-FFF2-40B4-BE49-F238E27FC236}">
                <a16:creationId xmlns:a16="http://schemas.microsoft.com/office/drawing/2014/main" id="{369C3556-4708-834E-A993-7F80892FC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672" y="4219575"/>
            <a:ext cx="3348228" cy="928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i="1" kern="120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Caillois, Rover "Les Jeux et Les Hommes" (1967)</a:t>
            </a:r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D58D765A-7E41-5C40-B87A-0EE341D283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089" y="1409700"/>
            <a:ext cx="4286250" cy="4286250"/>
          </a:xfrm>
          <a:prstGeom prst="rect">
            <a:avLst/>
          </a:prstGeom>
        </p:spPr>
      </p:pic>
      <p:sp>
        <p:nvSpPr>
          <p:cNvPr id="5" name="Pladsholder til tekst 2"/>
          <p:cNvSpPr txBox="1">
            <a:spLocks/>
          </p:cNvSpPr>
          <p:nvPr/>
        </p:nvSpPr>
        <p:spPr>
          <a:xfrm>
            <a:off x="784546" y="1540670"/>
            <a:ext cx="10569254" cy="489463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sz="1600" i="1" dirty="0"/>
          </a:p>
        </p:txBody>
      </p:sp>
    </p:spTree>
    <p:extLst>
      <p:ext uri="{BB962C8B-B14F-4D97-AF65-F5344CB8AC3E}">
        <p14:creationId xmlns:p14="http://schemas.microsoft.com/office/powerpoint/2010/main" val="2373562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B99516-6F73-2E49-B6DA-D47BBC16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Agon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F935F01-B40A-6047-997A-217F9C5FF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Competition</a:t>
            </a:r>
          </a:p>
          <a:p>
            <a:r>
              <a:rPr lang="en-US" sz="2000">
                <a:solidFill>
                  <a:schemeClr val="bg1"/>
                </a:solidFill>
              </a:rPr>
              <a:t>“May the best man win” </a:t>
            </a:r>
          </a:p>
          <a:p>
            <a:r>
              <a:rPr lang="en-US" sz="2000">
                <a:solidFill>
                  <a:schemeClr val="bg1"/>
                </a:solidFill>
              </a:rPr>
              <a:t>(Even if you try to tell each other that participation is more important.) </a:t>
            </a:r>
          </a:p>
          <a:p>
            <a:r>
              <a:rPr lang="en-US" sz="2000">
                <a:solidFill>
                  <a:schemeClr val="bg1"/>
                </a:solidFill>
              </a:rPr>
              <a:t>The starting point is fairness, equal terms for the participants.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9" name="Pladsholder til indhold 8">
            <a:extLst>
              <a:ext uri="{FF2B5EF4-FFF2-40B4-BE49-F238E27FC236}">
                <a16:creationId xmlns:a16="http://schemas.microsoft.com/office/drawing/2014/main" id="{2CF96384-D660-1E42-8DE5-C5C7481700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5297763" y="1035782"/>
            <a:ext cx="6250769" cy="462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E1B35A8-AE96-B743-9EE9-EAD017E13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Alea</a:t>
            </a:r>
          </a:p>
        </p:txBody>
      </p:sp>
      <p:sp>
        <p:nvSpPr>
          <p:cNvPr id="25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ladsholder til indhold 10">
            <a:extLst>
              <a:ext uri="{FF2B5EF4-FFF2-40B4-BE49-F238E27FC236}">
                <a16:creationId xmlns:a16="http://schemas.microsoft.com/office/drawing/2014/main" id="{4EED81CE-909B-A348-9EED-B1E5BCE514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6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FE9DF78A-22F0-9A47-92EA-FF66FC842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The chance game where the outcome is pure lottery (dice game, roulette). </a:t>
            </a:r>
          </a:p>
          <a:p>
            <a:r>
              <a:rPr lang="en-US" sz="2000">
                <a:solidFill>
                  <a:srgbClr val="000000"/>
                </a:solidFill>
              </a:rPr>
              <a:t>After the player has made his choice or effort, he can only wait, have I guessed correctly?</a:t>
            </a:r>
          </a:p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73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55BA0-FCB1-D847-A242-6128C667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Mimicry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FE590E9-C05F-BF42-A74E-B6A96CD7A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Is the role-play, theater, playing house, the secret club where the player lives in another person and another reality.</a:t>
            </a:r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E80CA38A-7DA7-FE43-8B88-DF77A98BCA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-1" b="8880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434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753873-DD33-BB4F-A06C-2966DEDA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Ilinx</a:t>
            </a:r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398D9432-CB6D-354E-AC3C-30FAD9DE90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1157766"/>
            <a:ext cx="3425957" cy="4541987"/>
          </a:xfrm>
          <a:prstGeom prst="rect">
            <a:avLst/>
          </a:prstGeom>
        </p:spPr>
      </p:pic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B46A300-151B-6943-86E9-2315DC9D6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7515" y="2022601"/>
            <a:ext cx="7161017" cy="41543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Chasing ecstacy:</a:t>
            </a:r>
          </a:p>
          <a:p>
            <a:pPr lvl="1"/>
            <a:r>
              <a:rPr lang="en-US" sz="2000"/>
              <a:t>mountaineering, </a:t>
            </a:r>
          </a:p>
          <a:p>
            <a:pPr lvl="1"/>
            <a:r>
              <a:rPr lang="en-US" sz="2000"/>
              <a:t>extreme running,</a:t>
            </a:r>
          </a:p>
          <a:p>
            <a:pPr lvl="1"/>
            <a:r>
              <a:rPr lang="en-US" sz="2000"/>
              <a:t> bungee jumping</a:t>
            </a:r>
          </a:p>
          <a:p>
            <a:pPr lvl="1"/>
            <a:r>
              <a:rPr lang="en-US" sz="2000"/>
              <a:t>Etc.</a:t>
            </a:r>
          </a:p>
          <a:p>
            <a:r>
              <a:rPr lang="en-US" sz="2000"/>
              <a:t>The player is struggling with herself.</a:t>
            </a:r>
          </a:p>
          <a:p>
            <a:r>
              <a:rPr lang="en-US" sz="2000"/>
              <a:t>Being constantly confronted with the consequences of her choice.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12641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642</Words>
  <Application>Microsoft Macintosh PowerPoint</Application>
  <PresentationFormat>Widescreen</PresentationFormat>
  <Paragraphs>69</Paragraphs>
  <Slides>13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Office-tema</vt:lpstr>
      <vt:lpstr>Game day!</vt:lpstr>
      <vt:lpstr>Today</vt:lpstr>
      <vt:lpstr>Today’s Purpose: Create a game!</vt:lpstr>
      <vt:lpstr>What is a game?</vt:lpstr>
      <vt:lpstr>What kinds of games do we have?</vt:lpstr>
      <vt:lpstr>Agon</vt:lpstr>
      <vt:lpstr>Alea</vt:lpstr>
      <vt:lpstr>Mimicry</vt:lpstr>
      <vt:lpstr>Ilinx</vt:lpstr>
      <vt:lpstr>Your game plan for today</vt:lpstr>
      <vt:lpstr>MaKeyMaKey</vt:lpstr>
      <vt:lpstr>Scratch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day!</dc:title>
  <dc:creator>Per Thykjær Jensen (lektor – petj@eaaa.dk)</dc:creator>
  <cp:lastModifiedBy>Per Thykjær Jensen (lektor – petj@eaaa.dk)</cp:lastModifiedBy>
  <cp:revision>1</cp:revision>
  <dcterms:created xsi:type="dcterms:W3CDTF">2019-08-15T10:58:23Z</dcterms:created>
  <dcterms:modified xsi:type="dcterms:W3CDTF">2019-08-15T11:01:10Z</dcterms:modified>
</cp:coreProperties>
</file>