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6" r:id="rId9"/>
    <p:sldId id="265" r:id="rId10"/>
    <p:sldId id="264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FB8DC-CD2B-F640-A7A4-674998247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8313955-447F-5F45-BF0F-982B51B09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92C619-433A-834B-9C46-DFE53318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DF04-E642-514A-B064-2F39B67450D5}" type="datetimeFigureOut">
              <a:rPr lang="da-DK" smtClean="0"/>
              <a:t>01/09/2019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DEE79FF-C8EF-8644-A427-7BA12FA7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E9F50D-EC78-B94A-B326-486D0036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854A-9AE8-BB48-93D8-257340AB32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45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A9056-F973-0641-A2C8-98FE65A9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3194D99-E779-D44E-8B43-6A7BFAC69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8A1142-71D5-E74E-B1A9-C7D8F395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DF04-E642-514A-B064-2F39B67450D5}" type="datetimeFigureOut">
              <a:rPr lang="da-DK" smtClean="0"/>
              <a:t>01/09/2019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0F1849-A39E-6148-93F7-B916CE91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EB3122-1979-AD41-8F3B-19F2AD5F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854A-9AE8-BB48-93D8-257340AB32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301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9E7767B-0898-4446-B58C-A46C974BA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9EA9C35-E43D-1C42-BF15-3E1B7D6E0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BCC9687-B1F2-A044-AF6D-63CFDE28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DF04-E642-514A-B064-2F39B67450D5}" type="datetimeFigureOut">
              <a:rPr lang="da-DK" smtClean="0"/>
              <a:t>01/09/2019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93E73EF-0C65-7140-B460-85D6F0EC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E2C298-0037-554B-8F30-1E12A997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854A-9AE8-BB48-93D8-257340AB32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550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6649D-677E-D24D-BC81-27F2F257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A78D23-9574-6D46-B68F-69CB1794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897CBD-E8F9-234B-BF3D-23829536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DF04-E642-514A-B064-2F39B67450D5}" type="datetimeFigureOut">
              <a:rPr lang="da-DK" smtClean="0"/>
              <a:t>01/09/2019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AF58402-4ED7-2641-84F5-0C779FB1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B32FEAA-274C-0E4F-A60D-A5C3A7F7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854A-9AE8-BB48-93D8-257340AB32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40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74A57-E65E-A44D-BC08-B3750A37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A62A3EB-EADC-1748-B902-46057C48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1CD9A5-6E15-B74B-AFAA-A2FE11FE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DF04-E642-514A-B064-2F39B67450D5}" type="datetimeFigureOut">
              <a:rPr lang="da-DK" smtClean="0"/>
              <a:t>01/09/2019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380059-995F-5A4B-8423-2324878A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3F8DDEB-6B39-6D4D-ABE3-A8B6BDFF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854A-9AE8-BB48-93D8-257340AB32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369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E96B5-72C6-114E-97A6-E1AE636D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A0DD34-3392-0445-A25E-2521CC291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609D5C7-0839-F14C-9037-A46B461D9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7FC0553-F3DA-D749-9301-AB8ACC75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DF04-E642-514A-B064-2F39B67450D5}" type="datetimeFigureOut">
              <a:rPr lang="da-DK" smtClean="0"/>
              <a:t>01/09/2019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89DF7CB-5A6A-B64B-9F49-2C158B18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A8211CA-BD04-A043-B449-B10D44D1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854A-9AE8-BB48-93D8-257340AB32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389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842CC-B8AE-4D46-AF9D-5EF2D620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61C363B-74D4-4C49-A923-C122209CB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8B3DC69-3C9A-074C-A746-02A1FFEA9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E40BBF0-1C94-9942-8411-B384DEF57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3EB07CB-2585-F748-8698-E51C9A8B3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39BE8D7-34EA-1641-B2A8-024CC6B7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DF04-E642-514A-B064-2F39B67450D5}" type="datetimeFigureOut">
              <a:rPr lang="da-DK" smtClean="0"/>
              <a:t>01/09/2019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23784CE-FD64-F345-9A30-B99D189F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5553B76-DA18-F147-8DF7-E1DB056A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854A-9AE8-BB48-93D8-257340AB32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723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DD34E-C3D7-F042-918E-5FE25BC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F58E617-8161-6147-92D6-C08567E4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DF04-E642-514A-B064-2F39B67450D5}" type="datetimeFigureOut">
              <a:rPr lang="da-DK" smtClean="0"/>
              <a:t>01/09/2019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B03ACAF-EBC9-9C4C-9B57-AA7512BC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26FFB73-E9D9-764D-8895-ED2B1566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854A-9AE8-BB48-93D8-257340AB32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68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CEE0F0D-3C60-E441-8B50-ADC9E496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DF04-E642-514A-B064-2F39B67450D5}" type="datetimeFigureOut">
              <a:rPr lang="da-DK" smtClean="0"/>
              <a:t>01/09/2019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B4F443D-39F4-9B40-9045-1888DFC5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C95D766-BF3E-BE49-9ECF-88269D90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854A-9AE8-BB48-93D8-257340AB32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415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1594F-C19E-3548-8DAD-09E7B9EA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3C657B-B65D-954C-92A9-DF447303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8DAE730-E9AB-EC43-86AC-743D5198C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CBF025A-BBCD-D44C-9384-EBD05167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DF04-E642-514A-B064-2F39B67450D5}" type="datetimeFigureOut">
              <a:rPr lang="da-DK" smtClean="0"/>
              <a:t>01/09/2019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E30188F-704F-8343-9A61-B034CB18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9147026-71D3-254D-AB7C-02036B67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854A-9AE8-BB48-93D8-257340AB32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323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3AB92-4EB5-AA4B-9C57-61A494DB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16387BA-5230-5C4B-9B02-566FC4A97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9E21954-243A-DE42-9CEC-3A2A16301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AA600B-ACD9-2A4E-8914-00234D11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DF04-E642-514A-B064-2F39B67450D5}" type="datetimeFigureOut">
              <a:rPr lang="da-DK" smtClean="0"/>
              <a:t>01/09/2019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E228217-66DD-F14C-B7D6-0BD9F461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CB41BEB-8C5A-6148-9A17-0F2A7F99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854A-9AE8-BB48-93D8-257340AB32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510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8A6F754-51CF-6F45-876F-839FCB40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69F5E93-26FE-334A-9D46-2B5AA4CAC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01BDF7-CB19-1A44-86ED-17B5FDE89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DF04-E642-514A-B064-2F39B67450D5}" type="datetimeFigureOut">
              <a:rPr lang="da-DK" smtClean="0"/>
              <a:t>01/09/2019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FFB5FB5-3415-BA4C-BEA1-8EC8FA9F1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14B281-45BB-7F44-9E1E-BA3E5AF25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7854A-9AE8-BB48-93D8-257340AB32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012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C2A571-9A67-4E48-9510-6919F381D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da-DK" dirty="0"/>
              <a:t>UX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7C7740D-C82E-044C-B7F7-BB2C31AED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da-DK" dirty="0"/>
              <a:t>Amalie Juulsgaard</a:t>
            </a:r>
            <a:endParaRPr lang="da-DK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486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2A7E1A-E788-7A4B-9C29-FECB6361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47987"/>
            <a:ext cx="10905066" cy="43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1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7213D13-3F27-2046-95B0-3AAD2EF73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154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034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EB05F0C-F879-7940-A743-2E41AA3A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07204"/>
            <a:ext cx="10905066" cy="50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3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03DFF4A-A1A5-194D-8AC3-EAD382F1C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3628"/>
            <a:ext cx="10905066" cy="53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2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CA3D75F-8B08-F44B-8A07-416488418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02623"/>
            <a:ext cx="10905066" cy="485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2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BABB397-8DFD-ED4C-B877-C11886B4B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43185"/>
            <a:ext cx="10905066" cy="29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5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B166223-5682-BE4B-A131-87D6ECDB2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16254"/>
            <a:ext cx="10905066" cy="482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6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9A587B7-DDC9-5940-9CFE-3E7E90EF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61618"/>
            <a:ext cx="10905066" cy="433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7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7D74B68-89B1-2E44-B847-F3E7AC2AA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</Words>
  <Application>Microsoft Macintosh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UX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/ UI</dc:title>
  <dc:creator>Amalie Juulsgaard (EAAAMJU)</dc:creator>
  <cp:lastModifiedBy>Amalie Juulsgaard (EAAAMJU)</cp:lastModifiedBy>
  <cp:revision>4</cp:revision>
  <dcterms:created xsi:type="dcterms:W3CDTF">2019-08-31T13:07:04Z</dcterms:created>
  <dcterms:modified xsi:type="dcterms:W3CDTF">2019-09-02T06:16:21Z</dcterms:modified>
</cp:coreProperties>
</file>