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8" r:id="rId3"/>
    <p:sldId id="257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40"/>
  </p:normalViewPr>
  <p:slideViewPr>
    <p:cSldViewPr snapToGrid="0">
      <p:cViewPr varScale="1">
        <p:scale>
          <a:sx n="90" d="100"/>
          <a:sy n="90" d="100"/>
        </p:scale>
        <p:origin x="23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E73D33-C7A6-4FD4-9AD0-902E8FE7D203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E076D1A-97A6-4168-B75D-E0E3F1D45CAF}">
      <dgm:prSet/>
      <dgm:spPr/>
      <dgm:t>
        <a:bodyPr/>
        <a:lstStyle/>
        <a:p>
          <a:r>
            <a:rPr lang="da-DK"/>
            <a:t>How to draw</a:t>
          </a:r>
          <a:endParaRPr lang="en-US"/>
        </a:p>
      </dgm:t>
    </dgm:pt>
    <dgm:pt modelId="{FC438DC6-12B7-480A-948F-ABE7078B5703}" type="parTrans" cxnId="{20126A47-CC74-4208-A055-2D042FFFAB71}">
      <dgm:prSet/>
      <dgm:spPr/>
      <dgm:t>
        <a:bodyPr/>
        <a:lstStyle/>
        <a:p>
          <a:endParaRPr lang="en-US"/>
        </a:p>
      </dgm:t>
    </dgm:pt>
    <dgm:pt modelId="{CD862F28-17CC-4A50-B1AE-A9627DCAE335}" type="sibTrans" cxnId="{20126A47-CC74-4208-A055-2D042FFFAB71}">
      <dgm:prSet/>
      <dgm:spPr/>
      <dgm:t>
        <a:bodyPr/>
        <a:lstStyle/>
        <a:p>
          <a:endParaRPr lang="en-US"/>
        </a:p>
      </dgm:t>
    </dgm:pt>
    <dgm:pt modelId="{ABCBFF52-90E2-4564-A5AD-D696391FD685}">
      <dgm:prSet/>
      <dgm:spPr/>
      <dgm:t>
        <a:bodyPr/>
        <a:lstStyle/>
        <a:p>
          <a:r>
            <a:rPr lang="da-DK"/>
            <a:t>How to add images</a:t>
          </a:r>
          <a:endParaRPr lang="en-US"/>
        </a:p>
      </dgm:t>
    </dgm:pt>
    <dgm:pt modelId="{396EF24F-E151-4DB5-805B-1899C04EB2CE}" type="parTrans" cxnId="{84294F88-D392-4A79-BE22-0B4FA4811A71}">
      <dgm:prSet/>
      <dgm:spPr/>
      <dgm:t>
        <a:bodyPr/>
        <a:lstStyle/>
        <a:p>
          <a:endParaRPr lang="en-US"/>
        </a:p>
      </dgm:t>
    </dgm:pt>
    <dgm:pt modelId="{87498F1E-9F57-4798-BD63-386ABECDE1D2}" type="sibTrans" cxnId="{84294F88-D392-4A79-BE22-0B4FA4811A71}">
      <dgm:prSet/>
      <dgm:spPr/>
      <dgm:t>
        <a:bodyPr/>
        <a:lstStyle/>
        <a:p>
          <a:endParaRPr lang="en-US"/>
        </a:p>
      </dgm:t>
    </dgm:pt>
    <dgm:pt modelId="{85A578B9-4557-43DF-A0C4-417F37B42C50}">
      <dgm:prSet/>
      <dgm:spPr/>
      <dgm:t>
        <a:bodyPr/>
        <a:lstStyle/>
        <a:p>
          <a:r>
            <a:rPr lang="da-DK"/>
            <a:t>etc.</a:t>
          </a:r>
          <a:endParaRPr lang="en-US"/>
        </a:p>
      </dgm:t>
    </dgm:pt>
    <dgm:pt modelId="{11CA4A4F-46C4-4380-BD89-CF646AAB4EFD}" type="parTrans" cxnId="{D4F8078B-2A08-4251-979D-0473782D168D}">
      <dgm:prSet/>
      <dgm:spPr/>
      <dgm:t>
        <a:bodyPr/>
        <a:lstStyle/>
        <a:p>
          <a:endParaRPr lang="en-US"/>
        </a:p>
      </dgm:t>
    </dgm:pt>
    <dgm:pt modelId="{9DF06A52-B8BC-4908-B82E-81C8C1D16BCE}" type="sibTrans" cxnId="{D4F8078B-2A08-4251-979D-0473782D168D}">
      <dgm:prSet/>
      <dgm:spPr/>
      <dgm:t>
        <a:bodyPr/>
        <a:lstStyle/>
        <a:p>
          <a:endParaRPr lang="en-US"/>
        </a:p>
      </dgm:t>
    </dgm:pt>
    <dgm:pt modelId="{4C8DAE2B-4551-B64A-8D1E-2DBCBBB72879}" type="pres">
      <dgm:prSet presAssocID="{99E73D33-C7A6-4FD4-9AD0-902E8FE7D203}" presName="linear" presStyleCnt="0">
        <dgm:presLayoutVars>
          <dgm:dir/>
          <dgm:animLvl val="lvl"/>
          <dgm:resizeHandles val="exact"/>
        </dgm:presLayoutVars>
      </dgm:prSet>
      <dgm:spPr/>
    </dgm:pt>
    <dgm:pt modelId="{E7AE7E18-4991-4F4D-A249-7826E514601A}" type="pres">
      <dgm:prSet presAssocID="{6E076D1A-97A6-4168-B75D-E0E3F1D45CAF}" presName="parentLin" presStyleCnt="0"/>
      <dgm:spPr/>
    </dgm:pt>
    <dgm:pt modelId="{EC1205E7-2B24-A145-A992-97CBCAEC6A2E}" type="pres">
      <dgm:prSet presAssocID="{6E076D1A-97A6-4168-B75D-E0E3F1D45CAF}" presName="parentLeftMargin" presStyleLbl="node1" presStyleIdx="0" presStyleCnt="3"/>
      <dgm:spPr/>
    </dgm:pt>
    <dgm:pt modelId="{58E1B854-E02E-9347-B4F6-8BC15EFFDD08}" type="pres">
      <dgm:prSet presAssocID="{6E076D1A-97A6-4168-B75D-E0E3F1D45CA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77CBBBE-507B-324E-BFE4-9E4AFC796B25}" type="pres">
      <dgm:prSet presAssocID="{6E076D1A-97A6-4168-B75D-E0E3F1D45CAF}" presName="negativeSpace" presStyleCnt="0"/>
      <dgm:spPr/>
    </dgm:pt>
    <dgm:pt modelId="{F80EFE94-BDF1-9946-BC94-55789AB8DF52}" type="pres">
      <dgm:prSet presAssocID="{6E076D1A-97A6-4168-B75D-E0E3F1D45CAF}" presName="childText" presStyleLbl="conFgAcc1" presStyleIdx="0" presStyleCnt="3">
        <dgm:presLayoutVars>
          <dgm:bulletEnabled val="1"/>
        </dgm:presLayoutVars>
      </dgm:prSet>
      <dgm:spPr/>
    </dgm:pt>
    <dgm:pt modelId="{FDA81A80-743D-8D42-9D45-7497C998387D}" type="pres">
      <dgm:prSet presAssocID="{CD862F28-17CC-4A50-B1AE-A9627DCAE335}" presName="spaceBetweenRectangles" presStyleCnt="0"/>
      <dgm:spPr/>
    </dgm:pt>
    <dgm:pt modelId="{11B89D14-9312-A842-A55D-1E763A51AA5A}" type="pres">
      <dgm:prSet presAssocID="{ABCBFF52-90E2-4564-A5AD-D696391FD685}" presName="parentLin" presStyleCnt="0"/>
      <dgm:spPr/>
    </dgm:pt>
    <dgm:pt modelId="{3D8196CD-A0F6-E44D-8CB1-A1AE00A9B5C7}" type="pres">
      <dgm:prSet presAssocID="{ABCBFF52-90E2-4564-A5AD-D696391FD685}" presName="parentLeftMargin" presStyleLbl="node1" presStyleIdx="0" presStyleCnt="3"/>
      <dgm:spPr/>
    </dgm:pt>
    <dgm:pt modelId="{ACF67D27-C8A5-CE40-8F14-334B57D4316C}" type="pres">
      <dgm:prSet presAssocID="{ABCBFF52-90E2-4564-A5AD-D696391FD68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EAC605C-59AC-5D49-814E-5E1D4E4F5941}" type="pres">
      <dgm:prSet presAssocID="{ABCBFF52-90E2-4564-A5AD-D696391FD685}" presName="negativeSpace" presStyleCnt="0"/>
      <dgm:spPr/>
    </dgm:pt>
    <dgm:pt modelId="{61549EFC-39FE-1545-9852-8299DEAC7DC7}" type="pres">
      <dgm:prSet presAssocID="{ABCBFF52-90E2-4564-A5AD-D696391FD685}" presName="childText" presStyleLbl="conFgAcc1" presStyleIdx="1" presStyleCnt="3">
        <dgm:presLayoutVars>
          <dgm:bulletEnabled val="1"/>
        </dgm:presLayoutVars>
      </dgm:prSet>
      <dgm:spPr/>
    </dgm:pt>
    <dgm:pt modelId="{76E9E282-309D-B943-8A23-3DA231E1DE65}" type="pres">
      <dgm:prSet presAssocID="{87498F1E-9F57-4798-BD63-386ABECDE1D2}" presName="spaceBetweenRectangles" presStyleCnt="0"/>
      <dgm:spPr/>
    </dgm:pt>
    <dgm:pt modelId="{933D515A-9CA6-9F4F-A42D-76D13F8184C0}" type="pres">
      <dgm:prSet presAssocID="{85A578B9-4557-43DF-A0C4-417F37B42C50}" presName="parentLin" presStyleCnt="0"/>
      <dgm:spPr/>
    </dgm:pt>
    <dgm:pt modelId="{0BB442A0-8B52-ED45-880A-5F0D12DB7A76}" type="pres">
      <dgm:prSet presAssocID="{85A578B9-4557-43DF-A0C4-417F37B42C50}" presName="parentLeftMargin" presStyleLbl="node1" presStyleIdx="1" presStyleCnt="3"/>
      <dgm:spPr/>
    </dgm:pt>
    <dgm:pt modelId="{0D93B3EF-1CCC-A14A-B1CC-DABCB8144BEB}" type="pres">
      <dgm:prSet presAssocID="{85A578B9-4557-43DF-A0C4-417F37B42C5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7625D11-C26C-574C-BECA-4612129B55FA}" type="pres">
      <dgm:prSet presAssocID="{85A578B9-4557-43DF-A0C4-417F37B42C50}" presName="negativeSpace" presStyleCnt="0"/>
      <dgm:spPr/>
    </dgm:pt>
    <dgm:pt modelId="{5AD6DD23-AB88-D04C-9465-6827567D83B2}" type="pres">
      <dgm:prSet presAssocID="{85A578B9-4557-43DF-A0C4-417F37B42C5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EAC1914-A838-F840-BD36-2D80F8267547}" type="presOf" srcId="{6E076D1A-97A6-4168-B75D-E0E3F1D45CAF}" destId="{EC1205E7-2B24-A145-A992-97CBCAEC6A2E}" srcOrd="0" destOrd="0" presId="urn:microsoft.com/office/officeart/2005/8/layout/list1"/>
    <dgm:cxn modelId="{20126A47-CC74-4208-A055-2D042FFFAB71}" srcId="{99E73D33-C7A6-4FD4-9AD0-902E8FE7D203}" destId="{6E076D1A-97A6-4168-B75D-E0E3F1D45CAF}" srcOrd="0" destOrd="0" parTransId="{FC438DC6-12B7-480A-948F-ABE7078B5703}" sibTransId="{CD862F28-17CC-4A50-B1AE-A9627DCAE335}"/>
    <dgm:cxn modelId="{91E9D350-D20A-684E-89B7-A96F3898E069}" type="presOf" srcId="{85A578B9-4557-43DF-A0C4-417F37B42C50}" destId="{0BB442A0-8B52-ED45-880A-5F0D12DB7A76}" srcOrd="0" destOrd="0" presId="urn:microsoft.com/office/officeart/2005/8/layout/list1"/>
    <dgm:cxn modelId="{C6D84359-5A73-8D48-8873-5351AC1D5574}" type="presOf" srcId="{99E73D33-C7A6-4FD4-9AD0-902E8FE7D203}" destId="{4C8DAE2B-4551-B64A-8D1E-2DBCBBB72879}" srcOrd="0" destOrd="0" presId="urn:microsoft.com/office/officeart/2005/8/layout/list1"/>
    <dgm:cxn modelId="{84294F88-D392-4A79-BE22-0B4FA4811A71}" srcId="{99E73D33-C7A6-4FD4-9AD0-902E8FE7D203}" destId="{ABCBFF52-90E2-4564-A5AD-D696391FD685}" srcOrd="1" destOrd="0" parTransId="{396EF24F-E151-4DB5-805B-1899C04EB2CE}" sibTransId="{87498F1E-9F57-4798-BD63-386ABECDE1D2}"/>
    <dgm:cxn modelId="{D4F8078B-2A08-4251-979D-0473782D168D}" srcId="{99E73D33-C7A6-4FD4-9AD0-902E8FE7D203}" destId="{85A578B9-4557-43DF-A0C4-417F37B42C50}" srcOrd="2" destOrd="0" parTransId="{11CA4A4F-46C4-4380-BD89-CF646AAB4EFD}" sibTransId="{9DF06A52-B8BC-4908-B82E-81C8C1D16BCE}"/>
    <dgm:cxn modelId="{2AB9AC8E-FAF2-DD49-84DE-0C3700802585}" type="presOf" srcId="{ABCBFF52-90E2-4564-A5AD-D696391FD685}" destId="{3D8196CD-A0F6-E44D-8CB1-A1AE00A9B5C7}" srcOrd="0" destOrd="0" presId="urn:microsoft.com/office/officeart/2005/8/layout/list1"/>
    <dgm:cxn modelId="{2076E99C-C16E-3D40-BB59-F71B0CD4FC12}" type="presOf" srcId="{85A578B9-4557-43DF-A0C4-417F37B42C50}" destId="{0D93B3EF-1CCC-A14A-B1CC-DABCB8144BEB}" srcOrd="1" destOrd="0" presId="urn:microsoft.com/office/officeart/2005/8/layout/list1"/>
    <dgm:cxn modelId="{E6BED6DB-57CE-C74D-BC3D-11F9063C7A72}" type="presOf" srcId="{ABCBFF52-90E2-4564-A5AD-D696391FD685}" destId="{ACF67D27-C8A5-CE40-8F14-334B57D4316C}" srcOrd="1" destOrd="0" presId="urn:microsoft.com/office/officeart/2005/8/layout/list1"/>
    <dgm:cxn modelId="{B21B97FD-2110-194D-95E5-70714909B3E6}" type="presOf" srcId="{6E076D1A-97A6-4168-B75D-E0E3F1D45CAF}" destId="{58E1B854-E02E-9347-B4F6-8BC15EFFDD08}" srcOrd="1" destOrd="0" presId="urn:microsoft.com/office/officeart/2005/8/layout/list1"/>
    <dgm:cxn modelId="{2580B0E5-E978-924C-8BB0-8C53E94C3E51}" type="presParOf" srcId="{4C8DAE2B-4551-B64A-8D1E-2DBCBBB72879}" destId="{E7AE7E18-4991-4F4D-A249-7826E514601A}" srcOrd="0" destOrd="0" presId="urn:microsoft.com/office/officeart/2005/8/layout/list1"/>
    <dgm:cxn modelId="{A8A37F30-F00F-C04F-BDB9-3D39DB6AC085}" type="presParOf" srcId="{E7AE7E18-4991-4F4D-A249-7826E514601A}" destId="{EC1205E7-2B24-A145-A992-97CBCAEC6A2E}" srcOrd="0" destOrd="0" presId="urn:microsoft.com/office/officeart/2005/8/layout/list1"/>
    <dgm:cxn modelId="{605656F2-CD0D-C44E-A7A3-6A0900118BA0}" type="presParOf" srcId="{E7AE7E18-4991-4F4D-A249-7826E514601A}" destId="{58E1B854-E02E-9347-B4F6-8BC15EFFDD08}" srcOrd="1" destOrd="0" presId="urn:microsoft.com/office/officeart/2005/8/layout/list1"/>
    <dgm:cxn modelId="{4530746C-BA9D-5346-BA66-550889474BB7}" type="presParOf" srcId="{4C8DAE2B-4551-B64A-8D1E-2DBCBBB72879}" destId="{177CBBBE-507B-324E-BFE4-9E4AFC796B25}" srcOrd="1" destOrd="0" presId="urn:microsoft.com/office/officeart/2005/8/layout/list1"/>
    <dgm:cxn modelId="{E482BFBC-E422-B048-BBE2-D34558C28975}" type="presParOf" srcId="{4C8DAE2B-4551-B64A-8D1E-2DBCBBB72879}" destId="{F80EFE94-BDF1-9946-BC94-55789AB8DF52}" srcOrd="2" destOrd="0" presId="urn:microsoft.com/office/officeart/2005/8/layout/list1"/>
    <dgm:cxn modelId="{BA99AF73-CB20-9543-88C3-F66E6A86983D}" type="presParOf" srcId="{4C8DAE2B-4551-B64A-8D1E-2DBCBBB72879}" destId="{FDA81A80-743D-8D42-9D45-7497C998387D}" srcOrd="3" destOrd="0" presId="urn:microsoft.com/office/officeart/2005/8/layout/list1"/>
    <dgm:cxn modelId="{91860422-9C1F-2545-9C9C-8491016E2518}" type="presParOf" srcId="{4C8DAE2B-4551-B64A-8D1E-2DBCBBB72879}" destId="{11B89D14-9312-A842-A55D-1E763A51AA5A}" srcOrd="4" destOrd="0" presId="urn:microsoft.com/office/officeart/2005/8/layout/list1"/>
    <dgm:cxn modelId="{F717FD85-8BA7-A943-B71A-A4AD22651DDF}" type="presParOf" srcId="{11B89D14-9312-A842-A55D-1E763A51AA5A}" destId="{3D8196CD-A0F6-E44D-8CB1-A1AE00A9B5C7}" srcOrd="0" destOrd="0" presId="urn:microsoft.com/office/officeart/2005/8/layout/list1"/>
    <dgm:cxn modelId="{8669732E-28FC-AD4E-8DFE-D865404FABD1}" type="presParOf" srcId="{11B89D14-9312-A842-A55D-1E763A51AA5A}" destId="{ACF67D27-C8A5-CE40-8F14-334B57D4316C}" srcOrd="1" destOrd="0" presId="urn:microsoft.com/office/officeart/2005/8/layout/list1"/>
    <dgm:cxn modelId="{58271834-58B0-694C-A1BB-784BFC1E1472}" type="presParOf" srcId="{4C8DAE2B-4551-B64A-8D1E-2DBCBBB72879}" destId="{CEAC605C-59AC-5D49-814E-5E1D4E4F5941}" srcOrd="5" destOrd="0" presId="urn:microsoft.com/office/officeart/2005/8/layout/list1"/>
    <dgm:cxn modelId="{A7A35099-EC0D-CC4D-9140-E04C7891EC13}" type="presParOf" srcId="{4C8DAE2B-4551-B64A-8D1E-2DBCBBB72879}" destId="{61549EFC-39FE-1545-9852-8299DEAC7DC7}" srcOrd="6" destOrd="0" presId="urn:microsoft.com/office/officeart/2005/8/layout/list1"/>
    <dgm:cxn modelId="{124384C3-DD03-BA4C-B8FC-83DA17831710}" type="presParOf" srcId="{4C8DAE2B-4551-B64A-8D1E-2DBCBBB72879}" destId="{76E9E282-309D-B943-8A23-3DA231E1DE65}" srcOrd="7" destOrd="0" presId="urn:microsoft.com/office/officeart/2005/8/layout/list1"/>
    <dgm:cxn modelId="{046F8D7D-FAE1-9948-BABD-B5136ECC5E82}" type="presParOf" srcId="{4C8DAE2B-4551-B64A-8D1E-2DBCBBB72879}" destId="{933D515A-9CA6-9F4F-A42D-76D13F8184C0}" srcOrd="8" destOrd="0" presId="urn:microsoft.com/office/officeart/2005/8/layout/list1"/>
    <dgm:cxn modelId="{82822293-04BD-0F48-BAD3-601178C91F24}" type="presParOf" srcId="{933D515A-9CA6-9F4F-A42D-76D13F8184C0}" destId="{0BB442A0-8B52-ED45-880A-5F0D12DB7A76}" srcOrd="0" destOrd="0" presId="urn:microsoft.com/office/officeart/2005/8/layout/list1"/>
    <dgm:cxn modelId="{1A793494-DD39-A947-A88D-858FE033D02A}" type="presParOf" srcId="{933D515A-9CA6-9F4F-A42D-76D13F8184C0}" destId="{0D93B3EF-1CCC-A14A-B1CC-DABCB8144BEB}" srcOrd="1" destOrd="0" presId="urn:microsoft.com/office/officeart/2005/8/layout/list1"/>
    <dgm:cxn modelId="{D259E159-4C93-C949-AC94-C31880308D3F}" type="presParOf" srcId="{4C8DAE2B-4551-B64A-8D1E-2DBCBBB72879}" destId="{F7625D11-C26C-574C-BECA-4612129B55FA}" srcOrd="9" destOrd="0" presId="urn:microsoft.com/office/officeart/2005/8/layout/list1"/>
    <dgm:cxn modelId="{1BBC05FE-EDE4-1348-A0A4-FB418CDDB505}" type="presParOf" srcId="{4C8DAE2B-4551-B64A-8D1E-2DBCBBB72879}" destId="{5AD6DD23-AB88-D04C-9465-6827567D83B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9247B4-84A4-43B3-B920-A38D6CF028AA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20054E0-8E64-4B11-927E-CBFD61004BFA}">
      <dgm:prSet/>
      <dgm:spPr/>
      <dgm:t>
        <a:bodyPr/>
        <a:lstStyle/>
        <a:p>
          <a:r>
            <a:rPr lang="en-US"/>
            <a:t>Select</a:t>
          </a:r>
        </a:p>
      </dgm:t>
    </dgm:pt>
    <dgm:pt modelId="{CEF91CD0-F240-4F50-AD06-BCEC730FF30D}" type="parTrans" cxnId="{B16C07CB-72C1-4C6B-8B03-AE383BA72B3F}">
      <dgm:prSet/>
      <dgm:spPr/>
      <dgm:t>
        <a:bodyPr/>
        <a:lstStyle/>
        <a:p>
          <a:endParaRPr lang="en-US"/>
        </a:p>
      </dgm:t>
    </dgm:pt>
    <dgm:pt modelId="{B1CEAE9F-D2AD-4E0A-8CF6-390E0FD14353}" type="sibTrans" cxnId="{B16C07CB-72C1-4C6B-8B03-AE383BA72B3F}">
      <dgm:prSet/>
      <dgm:spPr/>
      <dgm:t>
        <a:bodyPr/>
        <a:lstStyle/>
        <a:p>
          <a:endParaRPr lang="en-US"/>
        </a:p>
      </dgm:t>
    </dgm:pt>
    <dgm:pt modelId="{85DEAA36-712E-4BC2-9B2B-B73D50FE66A4}">
      <dgm:prSet/>
      <dgm:spPr/>
      <dgm:t>
        <a:bodyPr/>
        <a:lstStyle/>
        <a:p>
          <a:r>
            <a:rPr lang="en-US"/>
            <a:t>Select an image as your background - a map.</a:t>
          </a:r>
        </a:p>
      </dgm:t>
    </dgm:pt>
    <dgm:pt modelId="{F8A92F88-D8F6-42EE-A159-5C967F269920}" type="parTrans" cxnId="{D1DCCEE2-2622-4A2A-AF34-A0C755486C52}">
      <dgm:prSet/>
      <dgm:spPr/>
      <dgm:t>
        <a:bodyPr/>
        <a:lstStyle/>
        <a:p>
          <a:endParaRPr lang="en-US"/>
        </a:p>
      </dgm:t>
    </dgm:pt>
    <dgm:pt modelId="{D91C707A-97B0-4497-9ACC-2599B7F00B19}" type="sibTrans" cxnId="{D1DCCEE2-2622-4A2A-AF34-A0C755486C52}">
      <dgm:prSet/>
      <dgm:spPr/>
      <dgm:t>
        <a:bodyPr/>
        <a:lstStyle/>
        <a:p>
          <a:endParaRPr lang="en-US"/>
        </a:p>
      </dgm:t>
    </dgm:pt>
    <dgm:pt modelId="{760DB46D-C025-4145-8245-0DC9B81C1074}">
      <dgm:prSet/>
      <dgm:spPr/>
      <dgm:t>
        <a:bodyPr/>
        <a:lstStyle/>
        <a:p>
          <a:r>
            <a:rPr lang="en-US"/>
            <a:t>Find</a:t>
          </a:r>
        </a:p>
      </dgm:t>
    </dgm:pt>
    <dgm:pt modelId="{E8390EC6-A4F0-4266-B5EC-CFE6422961FB}" type="parTrans" cxnId="{9D62022E-0569-4B08-BAC7-7237410FC61E}">
      <dgm:prSet/>
      <dgm:spPr/>
      <dgm:t>
        <a:bodyPr/>
        <a:lstStyle/>
        <a:p>
          <a:endParaRPr lang="en-US"/>
        </a:p>
      </dgm:t>
    </dgm:pt>
    <dgm:pt modelId="{53D2B8BF-5B9F-444A-9A6C-6CD9F10200E5}" type="sibTrans" cxnId="{9D62022E-0569-4B08-BAC7-7237410FC61E}">
      <dgm:prSet/>
      <dgm:spPr/>
      <dgm:t>
        <a:bodyPr/>
        <a:lstStyle/>
        <a:p>
          <a:endParaRPr lang="en-US"/>
        </a:p>
      </dgm:t>
    </dgm:pt>
    <dgm:pt modelId="{8BD61BAA-06E7-47D5-B50E-25CAC25570A8}">
      <dgm:prSet/>
      <dgm:spPr/>
      <dgm:t>
        <a:bodyPr/>
        <a:lstStyle/>
        <a:p>
          <a:r>
            <a:rPr lang="en-US"/>
            <a:t>Also find a suitable plane or baloon that will travel over your map.</a:t>
          </a:r>
        </a:p>
      </dgm:t>
    </dgm:pt>
    <dgm:pt modelId="{BA5C8BE0-2148-430A-A7E4-C6CB13AAA139}" type="parTrans" cxnId="{76094DEA-CA94-430C-B96E-0D76E5540F2D}">
      <dgm:prSet/>
      <dgm:spPr/>
      <dgm:t>
        <a:bodyPr/>
        <a:lstStyle/>
        <a:p>
          <a:endParaRPr lang="en-US"/>
        </a:p>
      </dgm:t>
    </dgm:pt>
    <dgm:pt modelId="{F0F7F926-56AF-48D2-A40B-8F9824EC7B00}" type="sibTrans" cxnId="{76094DEA-CA94-430C-B96E-0D76E5540F2D}">
      <dgm:prSet/>
      <dgm:spPr/>
      <dgm:t>
        <a:bodyPr/>
        <a:lstStyle/>
        <a:p>
          <a:endParaRPr lang="en-US"/>
        </a:p>
      </dgm:t>
    </dgm:pt>
    <dgm:pt modelId="{128C36A6-190B-4325-8313-8F861C42652A}">
      <dgm:prSet/>
      <dgm:spPr/>
      <dgm:t>
        <a:bodyPr/>
        <a:lstStyle/>
        <a:p>
          <a:r>
            <a:rPr lang="en-US"/>
            <a:t>Create</a:t>
          </a:r>
        </a:p>
      </dgm:t>
    </dgm:pt>
    <dgm:pt modelId="{F07D2BF9-13CF-4E1A-ACDA-1AA1F13731C7}" type="parTrans" cxnId="{649260DA-8ACC-421E-80B5-0B63BAD2D0DC}">
      <dgm:prSet/>
      <dgm:spPr/>
      <dgm:t>
        <a:bodyPr/>
        <a:lstStyle/>
        <a:p>
          <a:endParaRPr lang="en-US"/>
        </a:p>
      </dgm:t>
    </dgm:pt>
    <dgm:pt modelId="{84FE4EB1-FE35-4D43-BD8E-ED5E5B6E526B}" type="sibTrans" cxnId="{649260DA-8ACC-421E-80B5-0B63BAD2D0DC}">
      <dgm:prSet/>
      <dgm:spPr/>
      <dgm:t>
        <a:bodyPr/>
        <a:lstStyle/>
        <a:p>
          <a:endParaRPr lang="en-US"/>
        </a:p>
      </dgm:t>
    </dgm:pt>
    <dgm:pt modelId="{23F98372-D7FD-4BEE-8074-ED189227441C}">
      <dgm:prSet/>
      <dgm:spPr/>
      <dgm:t>
        <a:bodyPr/>
        <a:lstStyle/>
        <a:p>
          <a:r>
            <a:rPr lang="en-US"/>
            <a:t>Create a frame by frame animation of the trip. </a:t>
          </a:r>
        </a:p>
      </dgm:t>
    </dgm:pt>
    <dgm:pt modelId="{14E923A6-0B74-4246-9D92-F13AE59D338F}" type="parTrans" cxnId="{90BBF94E-6D6F-4695-8ADD-4D31AE35E5E7}">
      <dgm:prSet/>
      <dgm:spPr/>
      <dgm:t>
        <a:bodyPr/>
        <a:lstStyle/>
        <a:p>
          <a:endParaRPr lang="en-US"/>
        </a:p>
      </dgm:t>
    </dgm:pt>
    <dgm:pt modelId="{18DAE42C-9232-4B98-873F-E68A641C4518}" type="sibTrans" cxnId="{90BBF94E-6D6F-4695-8ADD-4D31AE35E5E7}">
      <dgm:prSet/>
      <dgm:spPr/>
      <dgm:t>
        <a:bodyPr/>
        <a:lstStyle/>
        <a:p>
          <a:endParaRPr lang="en-US"/>
        </a:p>
      </dgm:t>
    </dgm:pt>
    <dgm:pt modelId="{4A87079D-043F-46B4-8DC6-F53CA53816EA}">
      <dgm:prSet/>
      <dgm:spPr/>
      <dgm:t>
        <a:bodyPr/>
        <a:lstStyle/>
        <a:p>
          <a:r>
            <a:rPr lang="en-US"/>
            <a:t>Add</a:t>
          </a:r>
        </a:p>
      </dgm:t>
    </dgm:pt>
    <dgm:pt modelId="{81F59B1D-2496-47C7-96B6-838182706690}" type="parTrans" cxnId="{21390AB2-25B4-47C8-9D83-9C3C7AE48908}">
      <dgm:prSet/>
      <dgm:spPr/>
      <dgm:t>
        <a:bodyPr/>
        <a:lstStyle/>
        <a:p>
          <a:endParaRPr lang="en-US"/>
        </a:p>
      </dgm:t>
    </dgm:pt>
    <dgm:pt modelId="{19DEC117-A843-4C36-B217-A4E4B87D5C0E}" type="sibTrans" cxnId="{21390AB2-25B4-47C8-9D83-9C3C7AE48908}">
      <dgm:prSet/>
      <dgm:spPr/>
      <dgm:t>
        <a:bodyPr/>
        <a:lstStyle/>
        <a:p>
          <a:endParaRPr lang="en-US"/>
        </a:p>
      </dgm:t>
    </dgm:pt>
    <dgm:pt modelId="{C163FEE3-71DC-4E90-850B-A18E3BC27871}">
      <dgm:prSet/>
      <dgm:spPr/>
      <dgm:t>
        <a:bodyPr/>
        <a:lstStyle/>
        <a:p>
          <a:r>
            <a:rPr lang="en-US"/>
            <a:t>Add new frames: move the plane and draw a colored line behind the plane.</a:t>
          </a:r>
        </a:p>
      </dgm:t>
    </dgm:pt>
    <dgm:pt modelId="{E616178E-C9C2-4C9A-85BC-232749651AA7}" type="parTrans" cxnId="{A9A137B8-A13E-4653-8C90-BD1F09CA01E3}">
      <dgm:prSet/>
      <dgm:spPr/>
      <dgm:t>
        <a:bodyPr/>
        <a:lstStyle/>
        <a:p>
          <a:endParaRPr lang="en-US"/>
        </a:p>
      </dgm:t>
    </dgm:pt>
    <dgm:pt modelId="{6C28B505-9FC6-4597-965C-92B42C846010}" type="sibTrans" cxnId="{A9A137B8-A13E-4653-8C90-BD1F09CA01E3}">
      <dgm:prSet/>
      <dgm:spPr/>
      <dgm:t>
        <a:bodyPr/>
        <a:lstStyle/>
        <a:p>
          <a:endParaRPr lang="en-US"/>
        </a:p>
      </dgm:t>
    </dgm:pt>
    <dgm:pt modelId="{8781DCFA-63E9-CD45-AFF9-3647B7498462}" type="pres">
      <dgm:prSet presAssocID="{299247B4-84A4-43B3-B920-A38D6CF028AA}" presName="Name0" presStyleCnt="0">
        <dgm:presLayoutVars>
          <dgm:dir/>
          <dgm:animLvl val="lvl"/>
          <dgm:resizeHandles val="exact"/>
        </dgm:presLayoutVars>
      </dgm:prSet>
      <dgm:spPr/>
    </dgm:pt>
    <dgm:pt modelId="{8A6A41E0-9FCA-4545-8D00-C993441CDC90}" type="pres">
      <dgm:prSet presAssocID="{4A87079D-043F-46B4-8DC6-F53CA53816EA}" presName="boxAndChildren" presStyleCnt="0"/>
      <dgm:spPr/>
    </dgm:pt>
    <dgm:pt modelId="{098833A5-1C4F-3946-B3FB-776CBA42430C}" type="pres">
      <dgm:prSet presAssocID="{4A87079D-043F-46B4-8DC6-F53CA53816EA}" presName="parentTextBox" presStyleLbl="alignNode1" presStyleIdx="0" presStyleCnt="4"/>
      <dgm:spPr/>
    </dgm:pt>
    <dgm:pt modelId="{4DBB7700-1A64-8041-A4D8-41F873633B53}" type="pres">
      <dgm:prSet presAssocID="{4A87079D-043F-46B4-8DC6-F53CA53816EA}" presName="descendantBox" presStyleLbl="bgAccFollowNode1" presStyleIdx="0" presStyleCnt="4"/>
      <dgm:spPr/>
    </dgm:pt>
    <dgm:pt modelId="{0314917F-4315-F944-8C9B-154FAEE5EA3B}" type="pres">
      <dgm:prSet presAssocID="{84FE4EB1-FE35-4D43-BD8E-ED5E5B6E526B}" presName="sp" presStyleCnt="0"/>
      <dgm:spPr/>
    </dgm:pt>
    <dgm:pt modelId="{13BEACD7-543B-4E49-A209-21C097FD5A29}" type="pres">
      <dgm:prSet presAssocID="{128C36A6-190B-4325-8313-8F861C42652A}" presName="arrowAndChildren" presStyleCnt="0"/>
      <dgm:spPr/>
    </dgm:pt>
    <dgm:pt modelId="{2F792F5F-A28D-C24F-B386-5E400813F049}" type="pres">
      <dgm:prSet presAssocID="{128C36A6-190B-4325-8313-8F861C42652A}" presName="parentTextArrow" presStyleLbl="node1" presStyleIdx="0" presStyleCnt="0"/>
      <dgm:spPr/>
    </dgm:pt>
    <dgm:pt modelId="{4D05A6E8-670F-4C45-B7C7-AA5962235079}" type="pres">
      <dgm:prSet presAssocID="{128C36A6-190B-4325-8313-8F861C42652A}" presName="arrow" presStyleLbl="alignNode1" presStyleIdx="1" presStyleCnt="4"/>
      <dgm:spPr/>
    </dgm:pt>
    <dgm:pt modelId="{A09A6712-860C-8F4D-B2AD-478664BCE6C7}" type="pres">
      <dgm:prSet presAssocID="{128C36A6-190B-4325-8313-8F861C42652A}" presName="descendantArrow" presStyleLbl="bgAccFollowNode1" presStyleIdx="1" presStyleCnt="4"/>
      <dgm:spPr/>
    </dgm:pt>
    <dgm:pt modelId="{6A91F9B4-7010-4640-96EF-32678147788C}" type="pres">
      <dgm:prSet presAssocID="{53D2B8BF-5B9F-444A-9A6C-6CD9F10200E5}" presName="sp" presStyleCnt="0"/>
      <dgm:spPr/>
    </dgm:pt>
    <dgm:pt modelId="{5C1F201E-305B-0A43-9C9B-5B954DCE48FB}" type="pres">
      <dgm:prSet presAssocID="{760DB46D-C025-4145-8245-0DC9B81C1074}" presName="arrowAndChildren" presStyleCnt="0"/>
      <dgm:spPr/>
    </dgm:pt>
    <dgm:pt modelId="{C60865FC-66BD-9B43-81BF-6C7756AEBD4A}" type="pres">
      <dgm:prSet presAssocID="{760DB46D-C025-4145-8245-0DC9B81C1074}" presName="parentTextArrow" presStyleLbl="node1" presStyleIdx="0" presStyleCnt="0"/>
      <dgm:spPr/>
    </dgm:pt>
    <dgm:pt modelId="{6C55A18F-A111-124D-8679-1839C63ED189}" type="pres">
      <dgm:prSet presAssocID="{760DB46D-C025-4145-8245-0DC9B81C1074}" presName="arrow" presStyleLbl="alignNode1" presStyleIdx="2" presStyleCnt="4"/>
      <dgm:spPr/>
    </dgm:pt>
    <dgm:pt modelId="{8EEFDE3B-26AD-2F41-AB16-1C17294A3FF7}" type="pres">
      <dgm:prSet presAssocID="{760DB46D-C025-4145-8245-0DC9B81C1074}" presName="descendantArrow" presStyleLbl="bgAccFollowNode1" presStyleIdx="2" presStyleCnt="4"/>
      <dgm:spPr/>
    </dgm:pt>
    <dgm:pt modelId="{B3446885-4F7C-1049-BBB7-A13374A15B8F}" type="pres">
      <dgm:prSet presAssocID="{B1CEAE9F-D2AD-4E0A-8CF6-390E0FD14353}" presName="sp" presStyleCnt="0"/>
      <dgm:spPr/>
    </dgm:pt>
    <dgm:pt modelId="{BFA3EB41-D338-B246-B2A3-B93E2D070B73}" type="pres">
      <dgm:prSet presAssocID="{320054E0-8E64-4B11-927E-CBFD61004BFA}" presName="arrowAndChildren" presStyleCnt="0"/>
      <dgm:spPr/>
    </dgm:pt>
    <dgm:pt modelId="{269D0439-7C78-F845-8F5C-8E024D4EB1BB}" type="pres">
      <dgm:prSet presAssocID="{320054E0-8E64-4B11-927E-CBFD61004BFA}" presName="parentTextArrow" presStyleLbl="node1" presStyleIdx="0" presStyleCnt="0"/>
      <dgm:spPr/>
    </dgm:pt>
    <dgm:pt modelId="{360CEF66-7350-B14C-8CF9-39BC30E8CB5D}" type="pres">
      <dgm:prSet presAssocID="{320054E0-8E64-4B11-927E-CBFD61004BFA}" presName="arrow" presStyleLbl="alignNode1" presStyleIdx="3" presStyleCnt="4"/>
      <dgm:spPr/>
    </dgm:pt>
    <dgm:pt modelId="{46AEFD81-9A48-BC49-8A40-5102203CD5A3}" type="pres">
      <dgm:prSet presAssocID="{320054E0-8E64-4B11-927E-CBFD61004BFA}" presName="descendantArrow" presStyleLbl="bgAccFollowNode1" presStyleIdx="3" presStyleCnt="4"/>
      <dgm:spPr/>
    </dgm:pt>
  </dgm:ptLst>
  <dgm:cxnLst>
    <dgm:cxn modelId="{58EB8314-DFAF-D94E-B85F-25522E65A916}" type="presOf" srcId="{8BD61BAA-06E7-47D5-B50E-25CAC25570A8}" destId="{8EEFDE3B-26AD-2F41-AB16-1C17294A3FF7}" srcOrd="0" destOrd="0" presId="urn:microsoft.com/office/officeart/2016/7/layout/VerticalDownArrowProcess"/>
    <dgm:cxn modelId="{32215D2B-1E4E-2A47-8D04-0303C63B40F2}" type="presOf" srcId="{760DB46D-C025-4145-8245-0DC9B81C1074}" destId="{6C55A18F-A111-124D-8679-1839C63ED189}" srcOrd="1" destOrd="0" presId="urn:microsoft.com/office/officeart/2016/7/layout/VerticalDownArrowProcess"/>
    <dgm:cxn modelId="{9D62022E-0569-4B08-BAC7-7237410FC61E}" srcId="{299247B4-84A4-43B3-B920-A38D6CF028AA}" destId="{760DB46D-C025-4145-8245-0DC9B81C1074}" srcOrd="1" destOrd="0" parTransId="{E8390EC6-A4F0-4266-B5EC-CFE6422961FB}" sibTransId="{53D2B8BF-5B9F-444A-9A6C-6CD9F10200E5}"/>
    <dgm:cxn modelId="{0EB53B38-2F75-BA44-8418-84D80C0A4B38}" type="presOf" srcId="{128C36A6-190B-4325-8313-8F861C42652A}" destId="{4D05A6E8-670F-4C45-B7C7-AA5962235079}" srcOrd="1" destOrd="0" presId="urn:microsoft.com/office/officeart/2016/7/layout/VerticalDownArrowProcess"/>
    <dgm:cxn modelId="{9528C13E-9C23-1B40-B1D6-BFA36BA7612C}" type="presOf" srcId="{C163FEE3-71DC-4E90-850B-A18E3BC27871}" destId="{4DBB7700-1A64-8041-A4D8-41F873633B53}" srcOrd="0" destOrd="0" presId="urn:microsoft.com/office/officeart/2016/7/layout/VerticalDownArrowProcess"/>
    <dgm:cxn modelId="{54D19044-EAA9-C34E-95FF-1709B8F6616F}" type="presOf" srcId="{23F98372-D7FD-4BEE-8074-ED189227441C}" destId="{A09A6712-860C-8F4D-B2AD-478664BCE6C7}" srcOrd="0" destOrd="0" presId="urn:microsoft.com/office/officeart/2016/7/layout/VerticalDownArrowProcess"/>
    <dgm:cxn modelId="{90BBF94E-6D6F-4695-8ADD-4D31AE35E5E7}" srcId="{128C36A6-190B-4325-8313-8F861C42652A}" destId="{23F98372-D7FD-4BEE-8074-ED189227441C}" srcOrd="0" destOrd="0" parTransId="{14E923A6-0B74-4246-9D92-F13AE59D338F}" sibTransId="{18DAE42C-9232-4B98-873F-E68A641C4518}"/>
    <dgm:cxn modelId="{61604A83-D79D-0645-A834-131D48E20604}" type="presOf" srcId="{320054E0-8E64-4B11-927E-CBFD61004BFA}" destId="{360CEF66-7350-B14C-8CF9-39BC30E8CB5D}" srcOrd="1" destOrd="0" presId="urn:microsoft.com/office/officeart/2016/7/layout/VerticalDownArrowProcess"/>
    <dgm:cxn modelId="{180B488B-F5EB-1A4E-8A16-94FB882060E3}" type="presOf" srcId="{760DB46D-C025-4145-8245-0DC9B81C1074}" destId="{C60865FC-66BD-9B43-81BF-6C7756AEBD4A}" srcOrd="0" destOrd="0" presId="urn:microsoft.com/office/officeart/2016/7/layout/VerticalDownArrowProcess"/>
    <dgm:cxn modelId="{E7BBD493-653E-B64C-89F8-C073B049118E}" type="presOf" srcId="{299247B4-84A4-43B3-B920-A38D6CF028AA}" destId="{8781DCFA-63E9-CD45-AFF9-3647B7498462}" srcOrd="0" destOrd="0" presId="urn:microsoft.com/office/officeart/2016/7/layout/VerticalDownArrowProcess"/>
    <dgm:cxn modelId="{21390AB2-25B4-47C8-9D83-9C3C7AE48908}" srcId="{299247B4-84A4-43B3-B920-A38D6CF028AA}" destId="{4A87079D-043F-46B4-8DC6-F53CA53816EA}" srcOrd="3" destOrd="0" parTransId="{81F59B1D-2496-47C7-96B6-838182706690}" sibTransId="{19DEC117-A843-4C36-B217-A4E4B87D5C0E}"/>
    <dgm:cxn modelId="{3868E9B2-5880-5E40-8B10-6657AF0891E5}" type="presOf" srcId="{85DEAA36-712E-4BC2-9B2B-B73D50FE66A4}" destId="{46AEFD81-9A48-BC49-8A40-5102203CD5A3}" srcOrd="0" destOrd="0" presId="urn:microsoft.com/office/officeart/2016/7/layout/VerticalDownArrowProcess"/>
    <dgm:cxn modelId="{A9A137B8-A13E-4653-8C90-BD1F09CA01E3}" srcId="{4A87079D-043F-46B4-8DC6-F53CA53816EA}" destId="{C163FEE3-71DC-4E90-850B-A18E3BC27871}" srcOrd="0" destOrd="0" parTransId="{E616178E-C9C2-4C9A-85BC-232749651AA7}" sibTransId="{6C28B505-9FC6-4597-965C-92B42C846010}"/>
    <dgm:cxn modelId="{79D9D0C5-AAC1-584A-A240-A0401417299D}" type="presOf" srcId="{320054E0-8E64-4B11-927E-CBFD61004BFA}" destId="{269D0439-7C78-F845-8F5C-8E024D4EB1BB}" srcOrd="0" destOrd="0" presId="urn:microsoft.com/office/officeart/2016/7/layout/VerticalDownArrowProcess"/>
    <dgm:cxn modelId="{B16C07CB-72C1-4C6B-8B03-AE383BA72B3F}" srcId="{299247B4-84A4-43B3-B920-A38D6CF028AA}" destId="{320054E0-8E64-4B11-927E-CBFD61004BFA}" srcOrd="0" destOrd="0" parTransId="{CEF91CD0-F240-4F50-AD06-BCEC730FF30D}" sibTransId="{B1CEAE9F-D2AD-4E0A-8CF6-390E0FD14353}"/>
    <dgm:cxn modelId="{649260DA-8ACC-421E-80B5-0B63BAD2D0DC}" srcId="{299247B4-84A4-43B3-B920-A38D6CF028AA}" destId="{128C36A6-190B-4325-8313-8F861C42652A}" srcOrd="2" destOrd="0" parTransId="{F07D2BF9-13CF-4E1A-ACDA-1AA1F13731C7}" sibTransId="{84FE4EB1-FE35-4D43-BD8E-ED5E5B6E526B}"/>
    <dgm:cxn modelId="{DC2026DF-D412-D848-A492-3AC6AC129FFC}" type="presOf" srcId="{128C36A6-190B-4325-8313-8F861C42652A}" destId="{2F792F5F-A28D-C24F-B386-5E400813F049}" srcOrd="0" destOrd="0" presId="urn:microsoft.com/office/officeart/2016/7/layout/VerticalDownArrowProcess"/>
    <dgm:cxn modelId="{D1DCCEE2-2622-4A2A-AF34-A0C755486C52}" srcId="{320054E0-8E64-4B11-927E-CBFD61004BFA}" destId="{85DEAA36-712E-4BC2-9B2B-B73D50FE66A4}" srcOrd="0" destOrd="0" parTransId="{F8A92F88-D8F6-42EE-A159-5C967F269920}" sibTransId="{D91C707A-97B0-4497-9ACC-2599B7F00B19}"/>
    <dgm:cxn modelId="{76094DEA-CA94-430C-B96E-0D76E5540F2D}" srcId="{760DB46D-C025-4145-8245-0DC9B81C1074}" destId="{8BD61BAA-06E7-47D5-B50E-25CAC25570A8}" srcOrd="0" destOrd="0" parTransId="{BA5C8BE0-2148-430A-A7E4-C6CB13AAA139}" sibTransId="{F0F7F926-56AF-48D2-A40B-8F9824EC7B00}"/>
    <dgm:cxn modelId="{5AE84CFA-EB7D-C04E-A275-6F4EAE66E0EE}" type="presOf" srcId="{4A87079D-043F-46B4-8DC6-F53CA53816EA}" destId="{098833A5-1C4F-3946-B3FB-776CBA42430C}" srcOrd="0" destOrd="0" presId="urn:microsoft.com/office/officeart/2016/7/layout/VerticalDownArrowProcess"/>
    <dgm:cxn modelId="{0CD97928-A4AB-464D-8C1D-CAE232C97274}" type="presParOf" srcId="{8781DCFA-63E9-CD45-AFF9-3647B7498462}" destId="{8A6A41E0-9FCA-4545-8D00-C993441CDC90}" srcOrd="0" destOrd="0" presId="urn:microsoft.com/office/officeart/2016/7/layout/VerticalDownArrowProcess"/>
    <dgm:cxn modelId="{8D708D1D-4079-5B48-A99F-962BA8A00060}" type="presParOf" srcId="{8A6A41E0-9FCA-4545-8D00-C993441CDC90}" destId="{098833A5-1C4F-3946-B3FB-776CBA42430C}" srcOrd="0" destOrd="0" presId="urn:microsoft.com/office/officeart/2016/7/layout/VerticalDownArrowProcess"/>
    <dgm:cxn modelId="{23121BB1-EEB0-CE46-A72A-2D812C41BCC9}" type="presParOf" srcId="{8A6A41E0-9FCA-4545-8D00-C993441CDC90}" destId="{4DBB7700-1A64-8041-A4D8-41F873633B53}" srcOrd="1" destOrd="0" presId="urn:microsoft.com/office/officeart/2016/7/layout/VerticalDownArrowProcess"/>
    <dgm:cxn modelId="{85929D4E-EF68-0F42-BFD9-76D9969188FE}" type="presParOf" srcId="{8781DCFA-63E9-CD45-AFF9-3647B7498462}" destId="{0314917F-4315-F944-8C9B-154FAEE5EA3B}" srcOrd="1" destOrd="0" presId="urn:microsoft.com/office/officeart/2016/7/layout/VerticalDownArrowProcess"/>
    <dgm:cxn modelId="{AD543C57-E81F-7A4B-AAAF-B7F885F1B81F}" type="presParOf" srcId="{8781DCFA-63E9-CD45-AFF9-3647B7498462}" destId="{13BEACD7-543B-4E49-A209-21C097FD5A29}" srcOrd="2" destOrd="0" presId="urn:microsoft.com/office/officeart/2016/7/layout/VerticalDownArrowProcess"/>
    <dgm:cxn modelId="{96806693-C009-7A4C-9E62-46BE2ED73D48}" type="presParOf" srcId="{13BEACD7-543B-4E49-A209-21C097FD5A29}" destId="{2F792F5F-A28D-C24F-B386-5E400813F049}" srcOrd="0" destOrd="0" presId="urn:microsoft.com/office/officeart/2016/7/layout/VerticalDownArrowProcess"/>
    <dgm:cxn modelId="{2E9286AA-0C04-7D4F-B9F3-7A2C1323CE9A}" type="presParOf" srcId="{13BEACD7-543B-4E49-A209-21C097FD5A29}" destId="{4D05A6E8-670F-4C45-B7C7-AA5962235079}" srcOrd="1" destOrd="0" presId="urn:microsoft.com/office/officeart/2016/7/layout/VerticalDownArrowProcess"/>
    <dgm:cxn modelId="{D5233BDD-E1AB-7D48-9625-83334B3E3AE2}" type="presParOf" srcId="{13BEACD7-543B-4E49-A209-21C097FD5A29}" destId="{A09A6712-860C-8F4D-B2AD-478664BCE6C7}" srcOrd="2" destOrd="0" presId="urn:microsoft.com/office/officeart/2016/7/layout/VerticalDownArrowProcess"/>
    <dgm:cxn modelId="{B6D6EECD-E2D8-A447-AC05-6258F5ED526F}" type="presParOf" srcId="{8781DCFA-63E9-CD45-AFF9-3647B7498462}" destId="{6A91F9B4-7010-4640-96EF-32678147788C}" srcOrd="3" destOrd="0" presId="urn:microsoft.com/office/officeart/2016/7/layout/VerticalDownArrowProcess"/>
    <dgm:cxn modelId="{F3372F53-DF0F-F446-B991-9A57CA3C3470}" type="presParOf" srcId="{8781DCFA-63E9-CD45-AFF9-3647B7498462}" destId="{5C1F201E-305B-0A43-9C9B-5B954DCE48FB}" srcOrd="4" destOrd="0" presId="urn:microsoft.com/office/officeart/2016/7/layout/VerticalDownArrowProcess"/>
    <dgm:cxn modelId="{9C7C0A77-86A2-6644-BFCC-66689AFF148E}" type="presParOf" srcId="{5C1F201E-305B-0A43-9C9B-5B954DCE48FB}" destId="{C60865FC-66BD-9B43-81BF-6C7756AEBD4A}" srcOrd="0" destOrd="0" presId="urn:microsoft.com/office/officeart/2016/7/layout/VerticalDownArrowProcess"/>
    <dgm:cxn modelId="{9492C1D9-1EA2-7247-8413-1C792DC7C5CA}" type="presParOf" srcId="{5C1F201E-305B-0A43-9C9B-5B954DCE48FB}" destId="{6C55A18F-A111-124D-8679-1839C63ED189}" srcOrd="1" destOrd="0" presId="urn:microsoft.com/office/officeart/2016/7/layout/VerticalDownArrowProcess"/>
    <dgm:cxn modelId="{AA105D12-646B-4F4F-AA2F-7124F107426A}" type="presParOf" srcId="{5C1F201E-305B-0A43-9C9B-5B954DCE48FB}" destId="{8EEFDE3B-26AD-2F41-AB16-1C17294A3FF7}" srcOrd="2" destOrd="0" presId="urn:microsoft.com/office/officeart/2016/7/layout/VerticalDownArrowProcess"/>
    <dgm:cxn modelId="{1A06FFB5-FD35-F240-B116-E9B0AFF361FC}" type="presParOf" srcId="{8781DCFA-63E9-CD45-AFF9-3647B7498462}" destId="{B3446885-4F7C-1049-BBB7-A13374A15B8F}" srcOrd="5" destOrd="0" presId="urn:microsoft.com/office/officeart/2016/7/layout/VerticalDownArrowProcess"/>
    <dgm:cxn modelId="{1EF6210F-CEFA-1B4D-B4E0-A3F44ABA6C64}" type="presParOf" srcId="{8781DCFA-63E9-CD45-AFF9-3647B7498462}" destId="{BFA3EB41-D338-B246-B2A3-B93E2D070B73}" srcOrd="6" destOrd="0" presId="urn:microsoft.com/office/officeart/2016/7/layout/VerticalDownArrowProcess"/>
    <dgm:cxn modelId="{F7B3BDEF-7A71-B643-BA19-D7F41C18BE38}" type="presParOf" srcId="{BFA3EB41-D338-B246-B2A3-B93E2D070B73}" destId="{269D0439-7C78-F845-8F5C-8E024D4EB1BB}" srcOrd="0" destOrd="0" presId="urn:microsoft.com/office/officeart/2016/7/layout/VerticalDownArrowProcess"/>
    <dgm:cxn modelId="{021BE4D8-6F21-964F-BA76-477F79C7B760}" type="presParOf" srcId="{BFA3EB41-D338-B246-B2A3-B93E2D070B73}" destId="{360CEF66-7350-B14C-8CF9-39BC30E8CB5D}" srcOrd="1" destOrd="0" presId="urn:microsoft.com/office/officeart/2016/7/layout/VerticalDownArrowProcess"/>
    <dgm:cxn modelId="{7C116280-1464-0645-9F93-30A33F352364}" type="presParOf" srcId="{BFA3EB41-D338-B246-B2A3-B93E2D070B73}" destId="{46AEFD81-9A48-BC49-8A40-5102203CD5A3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0EFE94-BDF1-9946-BC94-55789AB8DF52}">
      <dsp:nvSpPr>
        <dsp:cNvPr id="0" name=""/>
        <dsp:cNvSpPr/>
      </dsp:nvSpPr>
      <dsp:spPr>
        <a:xfrm>
          <a:off x="0" y="603672"/>
          <a:ext cx="6910387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E1B854-E02E-9347-B4F6-8BC15EFFDD08}">
      <dsp:nvSpPr>
        <dsp:cNvPr id="0" name=""/>
        <dsp:cNvSpPr/>
      </dsp:nvSpPr>
      <dsp:spPr>
        <a:xfrm>
          <a:off x="345519" y="42792"/>
          <a:ext cx="4837270" cy="11217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37" tIns="0" rIns="182837" bIns="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800" kern="1200"/>
            <a:t>How to draw</a:t>
          </a:r>
          <a:endParaRPr lang="en-US" sz="3800" kern="1200"/>
        </a:p>
      </dsp:txBody>
      <dsp:txXfrm>
        <a:off x="400279" y="97552"/>
        <a:ext cx="4727750" cy="1012240"/>
      </dsp:txXfrm>
    </dsp:sp>
    <dsp:sp modelId="{61549EFC-39FE-1545-9852-8299DEAC7DC7}">
      <dsp:nvSpPr>
        <dsp:cNvPr id="0" name=""/>
        <dsp:cNvSpPr/>
      </dsp:nvSpPr>
      <dsp:spPr>
        <a:xfrm>
          <a:off x="0" y="2327352"/>
          <a:ext cx="6910387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753876"/>
              <a:satOff val="5426"/>
              <a:lumOff val="-21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F67D27-C8A5-CE40-8F14-334B57D4316C}">
      <dsp:nvSpPr>
        <dsp:cNvPr id="0" name=""/>
        <dsp:cNvSpPr/>
      </dsp:nvSpPr>
      <dsp:spPr>
        <a:xfrm>
          <a:off x="345519" y="1766472"/>
          <a:ext cx="4837270" cy="1121760"/>
        </a:xfrm>
        <a:prstGeom prst="roundRect">
          <a:avLst/>
        </a:prstGeom>
        <a:solidFill>
          <a:schemeClr val="accent5">
            <a:hueOff val="-753876"/>
            <a:satOff val="5426"/>
            <a:lumOff val="-215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37" tIns="0" rIns="182837" bIns="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800" kern="1200"/>
            <a:t>How to add images</a:t>
          </a:r>
          <a:endParaRPr lang="en-US" sz="3800" kern="1200"/>
        </a:p>
      </dsp:txBody>
      <dsp:txXfrm>
        <a:off x="400279" y="1821232"/>
        <a:ext cx="4727750" cy="1012240"/>
      </dsp:txXfrm>
    </dsp:sp>
    <dsp:sp modelId="{5AD6DD23-AB88-D04C-9465-6827567D83B2}">
      <dsp:nvSpPr>
        <dsp:cNvPr id="0" name=""/>
        <dsp:cNvSpPr/>
      </dsp:nvSpPr>
      <dsp:spPr>
        <a:xfrm>
          <a:off x="0" y="4051032"/>
          <a:ext cx="6910387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1507751"/>
              <a:satOff val="10853"/>
              <a:lumOff val="-43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93B3EF-1CCC-A14A-B1CC-DABCB8144BEB}">
      <dsp:nvSpPr>
        <dsp:cNvPr id="0" name=""/>
        <dsp:cNvSpPr/>
      </dsp:nvSpPr>
      <dsp:spPr>
        <a:xfrm>
          <a:off x="345519" y="3490152"/>
          <a:ext cx="4837270" cy="1121760"/>
        </a:xfrm>
        <a:prstGeom prst="roundRect">
          <a:avLst/>
        </a:prstGeom>
        <a:solidFill>
          <a:schemeClr val="accent5">
            <a:hueOff val="-1507751"/>
            <a:satOff val="10853"/>
            <a:lumOff val="-431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37" tIns="0" rIns="182837" bIns="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800" kern="1200"/>
            <a:t>etc.</a:t>
          </a:r>
          <a:endParaRPr lang="en-US" sz="3800" kern="1200"/>
        </a:p>
      </dsp:txBody>
      <dsp:txXfrm>
        <a:off x="400279" y="3544912"/>
        <a:ext cx="4727750" cy="10122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8833A5-1C4F-3946-B3FB-776CBA42430C}">
      <dsp:nvSpPr>
        <dsp:cNvPr id="0" name=""/>
        <dsp:cNvSpPr/>
      </dsp:nvSpPr>
      <dsp:spPr>
        <a:xfrm>
          <a:off x="0" y="4143263"/>
          <a:ext cx="1727596" cy="90644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867" tIns="227584" rIns="122867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Add</a:t>
          </a:r>
        </a:p>
      </dsp:txBody>
      <dsp:txXfrm>
        <a:off x="0" y="4143263"/>
        <a:ext cx="1727596" cy="906444"/>
      </dsp:txXfrm>
    </dsp:sp>
    <dsp:sp modelId="{4DBB7700-1A64-8041-A4D8-41F873633B53}">
      <dsp:nvSpPr>
        <dsp:cNvPr id="0" name=""/>
        <dsp:cNvSpPr/>
      </dsp:nvSpPr>
      <dsp:spPr>
        <a:xfrm>
          <a:off x="1727596" y="4143263"/>
          <a:ext cx="5182790" cy="90644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131" tIns="215900" rIns="105131" bIns="21590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Add new frames: move the plane and draw a colored line behind the plane.</a:t>
          </a:r>
        </a:p>
      </dsp:txBody>
      <dsp:txXfrm>
        <a:off x="1727596" y="4143263"/>
        <a:ext cx="5182790" cy="906444"/>
      </dsp:txXfrm>
    </dsp:sp>
    <dsp:sp modelId="{4D05A6E8-670F-4C45-B7C7-AA5962235079}">
      <dsp:nvSpPr>
        <dsp:cNvPr id="0" name=""/>
        <dsp:cNvSpPr/>
      </dsp:nvSpPr>
      <dsp:spPr>
        <a:xfrm rot="10800000">
          <a:off x="0" y="2762747"/>
          <a:ext cx="1727596" cy="139411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502584"/>
            <a:satOff val="3618"/>
            <a:lumOff val="-1438"/>
            <a:alphaOff val="0"/>
          </a:schemeClr>
        </a:solidFill>
        <a:ln w="15875" cap="flat" cmpd="sng" algn="ctr">
          <a:solidFill>
            <a:schemeClr val="accent5">
              <a:hueOff val="-502584"/>
              <a:satOff val="3618"/>
              <a:lumOff val="-14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867" tIns="227584" rIns="122867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Create</a:t>
          </a:r>
        </a:p>
      </dsp:txBody>
      <dsp:txXfrm rot="-10800000">
        <a:off x="0" y="2762747"/>
        <a:ext cx="1727596" cy="906172"/>
      </dsp:txXfrm>
    </dsp:sp>
    <dsp:sp modelId="{A09A6712-860C-8F4D-B2AD-478664BCE6C7}">
      <dsp:nvSpPr>
        <dsp:cNvPr id="0" name=""/>
        <dsp:cNvSpPr/>
      </dsp:nvSpPr>
      <dsp:spPr>
        <a:xfrm>
          <a:off x="1727596" y="2762747"/>
          <a:ext cx="5182790" cy="906172"/>
        </a:xfrm>
        <a:prstGeom prst="rect">
          <a:avLst/>
        </a:prstGeom>
        <a:solidFill>
          <a:schemeClr val="accent5">
            <a:tint val="40000"/>
            <a:alpha val="90000"/>
            <a:hueOff val="-425889"/>
            <a:satOff val="-1220"/>
            <a:lumOff val="-189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-425889"/>
              <a:satOff val="-1220"/>
              <a:lumOff val="-1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131" tIns="215900" rIns="105131" bIns="21590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Create a frame by frame animation of the trip. </a:t>
          </a:r>
        </a:p>
      </dsp:txBody>
      <dsp:txXfrm>
        <a:off x="1727596" y="2762747"/>
        <a:ext cx="5182790" cy="906172"/>
      </dsp:txXfrm>
    </dsp:sp>
    <dsp:sp modelId="{6C55A18F-A111-124D-8679-1839C63ED189}">
      <dsp:nvSpPr>
        <dsp:cNvPr id="0" name=""/>
        <dsp:cNvSpPr/>
      </dsp:nvSpPr>
      <dsp:spPr>
        <a:xfrm rot="10800000">
          <a:off x="0" y="1382232"/>
          <a:ext cx="1727596" cy="139411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1005168"/>
            <a:satOff val="7235"/>
            <a:lumOff val="-2877"/>
            <a:alphaOff val="0"/>
          </a:schemeClr>
        </a:solidFill>
        <a:ln w="15875" cap="flat" cmpd="sng" algn="ctr">
          <a:solidFill>
            <a:schemeClr val="accent5">
              <a:hueOff val="-1005168"/>
              <a:satOff val="7235"/>
              <a:lumOff val="-28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867" tIns="227584" rIns="122867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Find</a:t>
          </a:r>
        </a:p>
      </dsp:txBody>
      <dsp:txXfrm rot="-10800000">
        <a:off x="0" y="1382232"/>
        <a:ext cx="1727596" cy="906172"/>
      </dsp:txXfrm>
    </dsp:sp>
    <dsp:sp modelId="{8EEFDE3B-26AD-2F41-AB16-1C17294A3FF7}">
      <dsp:nvSpPr>
        <dsp:cNvPr id="0" name=""/>
        <dsp:cNvSpPr/>
      </dsp:nvSpPr>
      <dsp:spPr>
        <a:xfrm>
          <a:off x="1727596" y="1382232"/>
          <a:ext cx="5182790" cy="906172"/>
        </a:xfrm>
        <a:prstGeom prst="rect">
          <a:avLst/>
        </a:prstGeom>
        <a:solidFill>
          <a:schemeClr val="accent5">
            <a:tint val="40000"/>
            <a:alpha val="90000"/>
            <a:hueOff val="-851778"/>
            <a:satOff val="-2441"/>
            <a:lumOff val="-377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-851778"/>
              <a:satOff val="-2441"/>
              <a:lumOff val="-3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131" tIns="215900" rIns="105131" bIns="21590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Also find a suitable plane or baloon that will travel over your map.</a:t>
          </a:r>
        </a:p>
      </dsp:txBody>
      <dsp:txXfrm>
        <a:off x="1727596" y="1382232"/>
        <a:ext cx="5182790" cy="906172"/>
      </dsp:txXfrm>
    </dsp:sp>
    <dsp:sp modelId="{360CEF66-7350-B14C-8CF9-39BC30E8CB5D}">
      <dsp:nvSpPr>
        <dsp:cNvPr id="0" name=""/>
        <dsp:cNvSpPr/>
      </dsp:nvSpPr>
      <dsp:spPr>
        <a:xfrm rot="10800000">
          <a:off x="0" y="1717"/>
          <a:ext cx="1727596" cy="139411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1507751"/>
            <a:satOff val="10853"/>
            <a:lumOff val="-4315"/>
            <a:alphaOff val="0"/>
          </a:schemeClr>
        </a:solidFill>
        <a:ln w="15875" cap="flat" cmpd="sng" algn="ctr">
          <a:solidFill>
            <a:schemeClr val="accent5">
              <a:hueOff val="-1507751"/>
              <a:satOff val="10853"/>
              <a:lumOff val="-43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867" tIns="227584" rIns="122867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Select</a:t>
          </a:r>
        </a:p>
      </dsp:txBody>
      <dsp:txXfrm rot="-10800000">
        <a:off x="0" y="1717"/>
        <a:ext cx="1727596" cy="906172"/>
      </dsp:txXfrm>
    </dsp:sp>
    <dsp:sp modelId="{46AEFD81-9A48-BC49-8A40-5102203CD5A3}">
      <dsp:nvSpPr>
        <dsp:cNvPr id="0" name=""/>
        <dsp:cNvSpPr/>
      </dsp:nvSpPr>
      <dsp:spPr>
        <a:xfrm>
          <a:off x="1727596" y="1717"/>
          <a:ext cx="5182790" cy="906172"/>
        </a:xfrm>
        <a:prstGeom prst="rect">
          <a:avLst/>
        </a:prstGeom>
        <a:solidFill>
          <a:schemeClr val="accent5">
            <a:tint val="40000"/>
            <a:alpha val="90000"/>
            <a:hueOff val="-1277667"/>
            <a:satOff val="-3661"/>
            <a:lumOff val="-566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-1277667"/>
              <a:satOff val="-3661"/>
              <a:lumOff val="-5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131" tIns="215900" rIns="105131" bIns="21590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Select an image as your background - a map.</a:t>
          </a:r>
        </a:p>
      </dsp:txBody>
      <dsp:txXfrm>
        <a:off x="1727596" y="1717"/>
        <a:ext cx="5182790" cy="9061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682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9/30/22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791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9/30/22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408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9/30/22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273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9/30/22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5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9/30/22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192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9/30/22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873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9/30/22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289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9/30/22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584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329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177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249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CB7B59-3EE2-29B3-D84D-B444A51C4D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00" b="823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8CF8BD-E9A6-1D90-F479-F36C71394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da-DK" sz="4400">
                <a:solidFill>
                  <a:schemeClr val="tx1"/>
                </a:solidFill>
              </a:rPr>
              <a:t>Adobe Animate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734439A4-2B65-6DB0-2416-E47A6D585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da-DK" sz="2000"/>
              <a:t>Interactive Infographics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!!footer rectangle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5546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0E55CE3-FE6A-46E1-D0D2-73AAC7B43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Adobe Animate &gt; New &gt;  WEB</a:t>
            </a:r>
          </a:p>
        </p:txBody>
      </p:sp>
    </p:spTree>
    <p:extLst>
      <p:ext uri="{BB962C8B-B14F-4D97-AF65-F5344CB8AC3E}">
        <p14:creationId xmlns:p14="http://schemas.microsoft.com/office/powerpoint/2010/main" val="237213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0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8" name="Rectangle 22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4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noFill/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89B48911-66A7-BAD5-E3FC-555519EB66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5822" y="905933"/>
            <a:ext cx="5052360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1925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8995C9-418F-E816-43E9-84AE2FC40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da-DK" dirty="0"/>
              <a:t>The UI of Adobe Animate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Pladsholder til indhold 2">
            <a:extLst>
              <a:ext uri="{FF2B5EF4-FFF2-40B4-BE49-F238E27FC236}">
                <a16:creationId xmlns:a16="http://schemas.microsoft.com/office/drawing/2014/main" id="{D359F755-ABEC-14CD-7A5E-B157E0170B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1721154"/>
              </p:ext>
            </p:extLst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9419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E8FC61-6EAA-6634-436B-C78A5FD5C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Size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A0C58EE-F570-C984-B245-40EA46A99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err="1"/>
              <a:t>Choose</a:t>
            </a:r>
            <a:r>
              <a:rPr lang="da-DK" dirty="0"/>
              <a:t> a stage </a:t>
            </a:r>
            <a:r>
              <a:rPr lang="da-DK" dirty="0" err="1"/>
              <a:t>size</a:t>
            </a:r>
            <a:r>
              <a:rPr lang="da-DK" dirty="0"/>
              <a:t>. </a:t>
            </a:r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2302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B380FAA-FAB1-1C10-7ABD-970906FB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da-DK" dirty="0"/>
              <a:t>Frame by Frame:</a:t>
            </a:r>
            <a:br>
              <a:rPr lang="da-DK" dirty="0"/>
            </a:br>
            <a:r>
              <a:rPr lang="da-DK" dirty="0"/>
              <a:t> </a:t>
            </a:r>
            <a:br>
              <a:rPr lang="da-DK" dirty="0"/>
            </a:br>
            <a:r>
              <a:rPr lang="da-DK" dirty="0"/>
              <a:t>Indiana Jones flight style </a:t>
            </a:r>
            <a:r>
              <a:rPr lang="da-DK" dirty="0" err="1"/>
              <a:t>map</a:t>
            </a:r>
            <a:endParaRPr lang="da-DK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Pladsholder til indhold 2">
            <a:extLst>
              <a:ext uri="{FF2B5EF4-FFF2-40B4-BE49-F238E27FC236}">
                <a16:creationId xmlns:a16="http://schemas.microsoft.com/office/drawing/2014/main" id="{8BAB2012-2886-FDFD-4B3A-167776C1D0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5296564"/>
              </p:ext>
            </p:extLst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0047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AnalogousFromRegularSeedLeftStep">
      <a:dk1>
        <a:srgbClr val="000000"/>
      </a:dk1>
      <a:lt1>
        <a:srgbClr val="FFFFFF"/>
      </a:lt1>
      <a:dk2>
        <a:srgbClr val="412F24"/>
      </a:dk2>
      <a:lt2>
        <a:srgbClr val="E8E5E2"/>
      </a:lt2>
      <a:accent1>
        <a:srgbClr val="2995E7"/>
      </a:accent1>
      <a:accent2>
        <a:srgbClr val="14B2B5"/>
      </a:accent2>
      <a:accent3>
        <a:srgbClr val="21B87B"/>
      </a:accent3>
      <a:accent4>
        <a:srgbClr val="14BC32"/>
      </a:accent4>
      <a:accent5>
        <a:srgbClr val="45BA21"/>
      </a:accent5>
      <a:accent6>
        <a:srgbClr val="7BB213"/>
      </a:accent6>
      <a:hlink>
        <a:srgbClr val="B7713D"/>
      </a:hlink>
      <a:folHlink>
        <a:srgbClr val="7F7F7F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96</Words>
  <Application>Microsoft Macintosh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0" baseType="lpstr">
      <vt:lpstr>Arial Nova</vt:lpstr>
      <vt:lpstr>Arial Nova Light</vt:lpstr>
      <vt:lpstr>Calibri</vt:lpstr>
      <vt:lpstr>RetrospectVTI</vt:lpstr>
      <vt:lpstr>Adobe Animate</vt:lpstr>
      <vt:lpstr>Adobe Animate &gt; New &gt;  WEB</vt:lpstr>
      <vt:lpstr>PowerPoint-præsentation</vt:lpstr>
      <vt:lpstr>The UI of Adobe Animate</vt:lpstr>
      <vt:lpstr>Size</vt:lpstr>
      <vt:lpstr>Frame by Frame:   Indiana Jones flight style 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Adobe Animate</dc:title>
  <dc:creator>Per Thykjær Jensen (lektor – petj@eaaa.dk)</dc:creator>
  <cp:lastModifiedBy>Per Thykjær Jensen (lektor – petj@eaaa.dk)</cp:lastModifiedBy>
  <cp:revision>4</cp:revision>
  <dcterms:created xsi:type="dcterms:W3CDTF">2022-09-30T10:23:58Z</dcterms:created>
  <dcterms:modified xsi:type="dcterms:W3CDTF">2022-09-30T10:35:01Z</dcterms:modified>
</cp:coreProperties>
</file>