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5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C7AB-3264-4872-AF9D-49537A9D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0BCB0-739E-45AF-96B9-E0E3E5CA2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3749-4844-4E80-8518-18154916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65A2-5513-47FD-AFDF-5112F636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73C2-D754-4404-B693-1F8B3E4E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10B8-9F8B-4BB6-90C7-03C925A1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77D81-C849-4967-9A91-E7738187B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2174-BE70-4D85-9B8D-C9551769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4A2B-7D9D-48B4-99CC-52FCAC8B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5401-F755-4307-92F3-32EC6E8A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D9B6C-D7F0-4F52-A036-2BFBA9508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0E7DF-83B0-4203-B9A3-D13F3F5B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974B-9CE7-4050-980D-047A62EE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DFAA-9F7C-47E5-B058-41C5DEAF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720C-1CAA-42E9-99AA-30118F4F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E646-4714-4075-BB18-316F0D86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3BF7-FBF6-464A-AF90-2B7D38BF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27B4-1E69-4782-8B07-3926800A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4585-5009-41FC-95D1-268EF207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2109-7FDC-4A3E-B217-5F1EAF63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BB35-C3C4-4CFD-9D6D-EC4A6CA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6C1B-DB77-4DF2-A29D-7F13669E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63A6-9FF9-4D53-ADC5-AB681906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7D8D-15A9-4225-A2B8-B3432704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A838F-980B-4E14-A771-A9D5EE1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B9DC-66C4-4F5D-A24B-506556EF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EC42-4490-475D-96C3-26D2292F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A0AF-97E8-4155-9E82-6D2047A1F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2D4F-2757-421F-A7E3-F4A2923B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9EFC8-6A8E-41EC-AC9F-964F0368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DD085-92D7-415F-85A8-26694F5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DBE0-E178-45A0-A144-64235937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B8998-9BFE-4D80-B631-C02866EA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EC26C-F8FE-443C-BB50-87808B679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81251-AA7F-4D73-AE51-45681928E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169DF-E774-4A26-9DD1-D37E9D3E6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96E4C-DD53-419C-8018-9F2AB773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35F2B-247D-41AC-B5A2-958680F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76EC8-FFB5-4B02-8088-19450B64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65E0-BAE9-430D-AF2E-E7649713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6F9DB-E7A7-442C-BD6F-234176E6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FD75-F395-43DA-9C6A-A1E41859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E70BB-AC79-424D-A804-EA1ED9D2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C9CBB-799C-47ED-8476-E39172FA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04E4F-7AA0-40D2-B596-4BD8DE65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4B3D-CAA8-41C2-BC6A-DDC6A00C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4ED3-8FE4-47B3-9515-BCE3A775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6CB0-28CE-4F2B-91E3-2FFCC352F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85538-F6F9-48C5-B53A-90E97103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B8E77-A5E7-4917-8E5A-582793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018F-B818-4FAB-87D0-764DB2FB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68E0E-16D6-4E7B-A342-351BEE09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4296-485E-4D26-AE25-030BB86C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312E-E414-43CC-8942-68F1EB6B2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105E8-8B77-46B5-A053-0B9209381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EC57C-7B8E-431F-B074-98BEE6D9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1CAB6-8FCE-46C1-9B2E-3BEB270C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26C4-08D8-4039-94D5-960DB010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818A8-B21C-4AC1-B4CD-543D3265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0A7A-6382-47A1-B4E3-6A372D1F0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02FF-4737-489D-905F-37F156A0E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B838-89F6-4931-958E-FC978EB41A8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E8A4-E657-400C-9561-352279BD9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A1C7A-5B62-4E5C-89F0-DB71BD3F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2710-2C75-48BD-94AF-8249B1D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E73-922B-4FFD-94E6-B38B302FF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Sharing feature design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3E1E7-9625-4CAF-9B81-DE3C91373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C7EB-39AF-49DB-B269-CC79187E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035"/>
          </a:xfrm>
        </p:spPr>
        <p:txBody>
          <a:bodyPr>
            <a:normAutofit fontScale="90000"/>
          </a:bodyPr>
          <a:lstStyle/>
          <a:p>
            <a:r>
              <a:rPr lang="en-US" dirty="0"/>
              <a:t>Rollout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81B1-49EC-4959-B455-2A448C8F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78" y="1335639"/>
            <a:ext cx="10430522" cy="48413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942B6-5E46-4664-8328-B5201C1F4AC9}"/>
              </a:ext>
            </a:extLst>
          </p:cNvPr>
          <p:cNvSpPr/>
          <p:nvPr/>
        </p:nvSpPr>
        <p:spPr>
          <a:xfrm>
            <a:off x="1150706" y="1335640"/>
            <a:ext cx="2137024" cy="382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0 (Environment setup)</a:t>
            </a:r>
          </a:p>
          <a:p>
            <a:pPr algn="ctr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 Environment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 Storage Account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 repo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9015F-9A9F-49C5-9DCD-020BEE9DBA21}"/>
              </a:ext>
            </a:extLst>
          </p:cNvPr>
          <p:cNvSpPr/>
          <p:nvPr/>
        </p:nvSpPr>
        <p:spPr>
          <a:xfrm>
            <a:off x="3726524" y="1335640"/>
            <a:ext cx="2213224" cy="382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QA/Staging Environment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ACL (backend)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 Sharing services(backend)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Service (spike)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Service (spike)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Sync service (spike)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D372F-FC0E-463E-B21E-BE5989EE82EC}"/>
              </a:ext>
            </a:extLst>
          </p:cNvPr>
          <p:cNvSpPr/>
          <p:nvPr/>
        </p:nvSpPr>
        <p:spPr>
          <a:xfrm>
            <a:off x="6392718" y="1346662"/>
            <a:ext cx="2137024" cy="382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API response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ACL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Shared Services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Services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6B195-BB12-4BCA-BEDE-A31ECADD8F7E}"/>
              </a:ext>
            </a:extLst>
          </p:cNvPr>
          <p:cNvSpPr/>
          <p:nvPr/>
        </p:nvSpPr>
        <p:spPr>
          <a:xfrm>
            <a:off x="8982712" y="1355928"/>
            <a:ext cx="2137024" cy="462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Sprint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 environment setup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 environment setup contd..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QA release – ACL services, Shared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Bug fixes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API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B70CBF-CD9C-4EED-952C-22D1E629F0C6}"/>
              </a:ext>
            </a:extLst>
          </p:cNvPr>
          <p:cNvSpPr/>
          <p:nvPr/>
        </p:nvSpPr>
        <p:spPr>
          <a:xfrm>
            <a:off x="3300785" y="2917861"/>
            <a:ext cx="438794" cy="40069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FAEE7B2-5904-4C95-A619-15B4DC541104}"/>
              </a:ext>
            </a:extLst>
          </p:cNvPr>
          <p:cNvSpPr/>
          <p:nvPr/>
        </p:nvSpPr>
        <p:spPr>
          <a:xfrm>
            <a:off x="8543918" y="2845084"/>
            <a:ext cx="438794" cy="40069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DAB7A98-2FD7-4C1B-BB3E-8BDDF3216E27}"/>
              </a:ext>
            </a:extLst>
          </p:cNvPr>
          <p:cNvSpPr/>
          <p:nvPr/>
        </p:nvSpPr>
        <p:spPr>
          <a:xfrm>
            <a:off x="5946836" y="2856107"/>
            <a:ext cx="438794" cy="40069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C19F-E9CD-42F2-A3D8-7B3DABF0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Rollout plan contd..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D192068-D1EB-4E98-8819-30FC011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2" y="2242875"/>
            <a:ext cx="1949389" cy="40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400" dirty="0"/>
              <a:t>Sprint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Prod environment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Prod Environment setup contd..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UAT release – Shared services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QA release – Upload services, Download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QA Bug Fixes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UAT feedback/fixes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F4D7D-9D21-4AAB-B095-7DC1CDACDA14}"/>
              </a:ext>
            </a:extLst>
          </p:cNvPr>
          <p:cNvSpPr/>
          <p:nvPr/>
        </p:nvSpPr>
        <p:spPr>
          <a:xfrm>
            <a:off x="2663301" y="3375168"/>
            <a:ext cx="438794" cy="40069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220D9023-0AD0-40CA-BFF2-2E026CADE74D}"/>
              </a:ext>
            </a:extLst>
          </p:cNvPr>
          <p:cNvSpPr txBox="1">
            <a:spLocks/>
          </p:cNvSpPr>
          <p:nvPr/>
        </p:nvSpPr>
        <p:spPr>
          <a:xfrm>
            <a:off x="3102095" y="2242875"/>
            <a:ext cx="1949389" cy="40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Sprint 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Prod environment final verification and final changes if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UAT release – Upload services, Download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QA Bug Fixes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UAT feedback/fixes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Prep for prod release (DB scripts, verify storage accounts etc..)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2FCAD14-B89D-4283-8C46-807825F23793}"/>
              </a:ext>
            </a:extLst>
          </p:cNvPr>
          <p:cNvSpPr/>
          <p:nvPr/>
        </p:nvSpPr>
        <p:spPr>
          <a:xfrm>
            <a:off x="5051484" y="3375168"/>
            <a:ext cx="438794" cy="400692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633FDE7-9B1D-4B97-8558-0176736FCBE9}"/>
              </a:ext>
            </a:extLst>
          </p:cNvPr>
          <p:cNvSpPr txBox="1">
            <a:spLocks/>
          </p:cNvSpPr>
          <p:nvPr/>
        </p:nvSpPr>
        <p:spPr>
          <a:xfrm>
            <a:off x="5490278" y="2242875"/>
            <a:ext cx="1949389" cy="306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Prod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DB scripts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Prod validation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617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00FE-9BC8-4205-B3BA-0FD6E7C5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89B7B-6B3D-49EF-ACB0-8867B09DA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118" y="1825625"/>
            <a:ext cx="8849763" cy="4351338"/>
          </a:xfrm>
        </p:spPr>
      </p:pic>
    </p:spTree>
    <p:extLst>
      <p:ext uri="{BB962C8B-B14F-4D97-AF65-F5344CB8AC3E}">
        <p14:creationId xmlns:p14="http://schemas.microsoft.com/office/powerpoint/2010/main" val="176633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0C04-222B-498C-BA28-D676D128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endpoints contd…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A68F0-2B3E-482C-BB8D-8BFB84463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89" y="1825625"/>
            <a:ext cx="8191422" cy="4351338"/>
          </a:xfrm>
        </p:spPr>
      </p:pic>
    </p:spTree>
    <p:extLst>
      <p:ext uri="{BB962C8B-B14F-4D97-AF65-F5344CB8AC3E}">
        <p14:creationId xmlns:p14="http://schemas.microsoft.com/office/powerpoint/2010/main" val="9986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67CD-448F-4472-BFC4-5359B5D6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EEA60-6243-4346-87A1-96AE20CB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626" y="1825625"/>
            <a:ext cx="5500748" cy="4351338"/>
          </a:xfrm>
        </p:spPr>
      </p:pic>
    </p:spTree>
    <p:extLst>
      <p:ext uri="{BB962C8B-B14F-4D97-AF65-F5344CB8AC3E}">
        <p14:creationId xmlns:p14="http://schemas.microsoft.com/office/powerpoint/2010/main" val="89655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ACF6-80B6-48CC-88AB-A518B8C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09114-0A12-4C47-8DE3-B78E8D089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662" y="1867694"/>
            <a:ext cx="7686675" cy="4267200"/>
          </a:xfrm>
        </p:spPr>
      </p:pic>
    </p:spTree>
    <p:extLst>
      <p:ext uri="{BB962C8B-B14F-4D97-AF65-F5344CB8AC3E}">
        <p14:creationId xmlns:p14="http://schemas.microsoft.com/office/powerpoint/2010/main" val="225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258B-509E-480E-AD93-0E85F46E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69828E-A2A0-4FDA-BA21-461421833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387" y="1825625"/>
            <a:ext cx="8545226" cy="4351338"/>
          </a:xfrm>
        </p:spPr>
      </p:pic>
    </p:spTree>
    <p:extLst>
      <p:ext uri="{BB962C8B-B14F-4D97-AF65-F5344CB8AC3E}">
        <p14:creationId xmlns:p14="http://schemas.microsoft.com/office/powerpoint/2010/main" val="246354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B0AD-9DCC-4E72-BB4B-EE2E2B7A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F31B-358C-4A6A-8099-EC1A6F37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Dev/QA/Staging task list: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Infrastructure: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Application server instances for Upload/Download/Sync &amp; sharing/ACL Services.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CI/CD pipelines Upload/Download/Sync &amp; sharing/ACL Services to be published to their respective server instances.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Assuming the org is already utilizing AWS for cloud solutions, we can use Amazon S3 for storing files/videos uploaded by the users. Need to create storage accounts for each environment. 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 secure keys/tokens for each storage account in each environment and provide them to engineers.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Development: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separate projects for Upload/Download/Sync &amp; sharing/ACL Services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GIT/source control repositories for each project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 changes on Dev DB.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scripts to copy data from old tables to new tables.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Amazon S3 storage account access tokens to project config files.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Service: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SPIKE: Research async upload API from Amazon S3.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API endpoints for each service.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models that represent data for each endpoint.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response structure and standardize responses with existing practices.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505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7FBB-246B-4E75-8FCF-2E41E7E1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1352-2695-4D62-84CA-6A8439A5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Service: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SPIKE: Research async download API from Amazon S3.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API endpoints for each service.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models that represent data for each endpoint.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response structure and standardize responses with existing practices.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 service: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long polling mechanism to respond to the client when there is a change in file share structure for the client.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API endpoints for each service.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models that represent data for each endpoint.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response structure and standardize responses with existing practices.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service: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 changes required to handle the file share mechanism and the DB queries required to Add a shared file to a user or remove a shared file.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serve caching for the user’s resource structure.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API endpoints for each service.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models that represent data for each endpoint.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response structure and standardize responses with existing practices.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Control service: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services that checks if a user requesting a resource has access to it.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API endpoints for each service.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models that represent data for each endpoint.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response structure and standardize responses with existing practices.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5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A1C0-90E9-4BBE-86BD-9D56517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D371-C208-4316-AFA8-FF3A8782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 task list: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Infrastructure: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Application server instances (multiple) for Upload/Download/Sync &amp; sharing/ACL Services.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CI/CD pipelines Upload/Download/Sync &amp; sharing/ACL Services to be published to their respective server instances.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prod storage account for Amazon S3.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out components as laid out in the systems design architecture diagram. (This needs to start much in advance given the complexity of the implementation)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Dev: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000" dirty="0"/>
              <a:t>DB scripts</a:t>
            </a:r>
          </a:p>
        </p:txBody>
      </p:sp>
    </p:spTree>
    <p:extLst>
      <p:ext uri="{BB962C8B-B14F-4D97-AF65-F5344CB8AC3E}">
        <p14:creationId xmlns:p14="http://schemas.microsoft.com/office/powerpoint/2010/main" val="368258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681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File Sharing feature design </vt:lpstr>
      <vt:lpstr>API endpoints</vt:lpstr>
      <vt:lpstr>API endpoints contd…</vt:lpstr>
      <vt:lpstr>Schemas</vt:lpstr>
      <vt:lpstr>DB Design</vt:lpstr>
      <vt:lpstr>System Design</vt:lpstr>
      <vt:lpstr>Task List</vt:lpstr>
      <vt:lpstr>Task List Contd..</vt:lpstr>
      <vt:lpstr>Task List Contd..</vt:lpstr>
      <vt:lpstr>Rollout plan</vt:lpstr>
      <vt:lpstr>Rollout plan 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Thallavajhula, Vinila</dc:creator>
  <cp:lastModifiedBy>Satish Ayyagari</cp:lastModifiedBy>
  <cp:revision>3</cp:revision>
  <dcterms:created xsi:type="dcterms:W3CDTF">2021-09-21T04:42:21Z</dcterms:created>
  <dcterms:modified xsi:type="dcterms:W3CDTF">2021-09-22T03:41:11Z</dcterms:modified>
</cp:coreProperties>
</file>