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62" r:id="rId2"/>
    <p:sldId id="257" r:id="rId3"/>
    <p:sldId id="295" r:id="rId4"/>
    <p:sldId id="292" r:id="rId5"/>
    <p:sldId id="296" r:id="rId6"/>
    <p:sldId id="297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0619" autoAdjust="0"/>
  </p:normalViewPr>
  <p:slideViewPr>
    <p:cSldViewPr snapToGrid="0">
      <p:cViewPr>
        <p:scale>
          <a:sx n="50" d="100"/>
          <a:sy n="50" d="100"/>
        </p:scale>
        <p:origin x="-6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0B31-6D3D-4FCB-9FED-9C58B9B710C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80F08-C16E-4565-BC7A-E171E0C9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3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ITM 6280: 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</a:t>
            </a:r>
            <a:r>
              <a:rPr lang="en-US" sz="4400" dirty="0" smtClean="0"/>
              <a:t>17</a:t>
            </a:r>
            <a:endParaRPr lang="en-US" sz="4400" dirty="0" smtClean="0"/>
          </a:p>
          <a:p>
            <a:r>
              <a:rPr lang="en-US" sz="4400" dirty="0" smtClean="0"/>
              <a:t>DW/BI Lifecycle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5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Selection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Understand the Corporate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urchasing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rocess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Develop a Product Evaluation Matrix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Conduct Market Research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Evaluate a Short List of Options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If necessary, conduct a Prototype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Select Product, Install on Trial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484120" y="245364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Map the Dimension Model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Use Conformed Dimensions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Create DW Enterprise Bus Matrix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OLAP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15440" y="312420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Develop Naming and Database Standards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Develop Physical Database Model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Design Aggregations, OLAP Database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Finalize Physical Storage Detail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400300" y="312420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Design and </a:t>
            </a:r>
            <a:r>
              <a:rPr lang="en-US" dirty="0" err="1" smtClean="0"/>
              <a:t>Develpment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Identify ETL subsystems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268980" y="312420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Application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Create parameter-driven BI applications (templates) which will satisfy a large percentage of the business users needs.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7820" y="382524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Focus on standards, naming conventions, calculations, libraries, codes to minimize future rework.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192780" y="382524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Perform end-to-end system testing.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Provide a user’s manual guide.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168140" y="307848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and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720" y="1673085"/>
            <a:ext cx="57607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Technical and program support.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Education.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Growth for new project, data, applications, enhancement.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792980" y="2392680"/>
            <a:ext cx="868680" cy="2057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Thank You. Have a great life ahead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Do not forget to submit your course evaluation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smtClean="0"/>
              <a:t>ETL Subsystems</a:t>
            </a:r>
          </a:p>
          <a:p>
            <a:r>
              <a:rPr lang="en-US" dirty="0" smtClean="0"/>
              <a:t>DW/BI Lifecycle</a:t>
            </a:r>
            <a:endParaRPr lang="en-US" dirty="0" smtClean="0"/>
          </a:p>
          <a:p>
            <a:r>
              <a:rPr lang="en-US" dirty="0" smtClean="0"/>
              <a:t>Homework </a:t>
            </a:r>
            <a:r>
              <a:rPr lang="en-US" dirty="0" smtClean="0"/>
              <a:t>2 discussion</a:t>
            </a:r>
          </a:p>
          <a:p>
            <a:r>
              <a:rPr lang="en-US" dirty="0" smtClean="0"/>
              <a:t>SSAS – </a:t>
            </a:r>
            <a:r>
              <a:rPr lang="en-US" dirty="0" smtClean="0"/>
              <a:t>Creating Time Series Data Mining Structure with Movie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5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16" y="1432559"/>
            <a:ext cx="8319014" cy="51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Requirements for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Business </a:t>
            </a:r>
            <a:r>
              <a:rPr lang="en-US" b="1" dirty="0" smtClean="0">
                <a:solidFill>
                  <a:srgbClr val="002060"/>
                </a:solidFill>
              </a:rPr>
              <a:t>Needs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Compliance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Data Quality</a:t>
            </a: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Security</a:t>
            </a: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Data Integration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>
                <a:solidFill>
                  <a:srgbClr val="002060"/>
                </a:solidFill>
              </a:rPr>
              <a:t>Data Latency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>
                <a:solidFill>
                  <a:srgbClr val="002060"/>
                </a:solidFill>
              </a:rPr>
              <a:t>Archiving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>
                <a:solidFill>
                  <a:srgbClr val="002060"/>
                </a:solidFill>
              </a:rPr>
              <a:t>BI Delivery Interface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>
                <a:solidFill>
                  <a:srgbClr val="002060"/>
                </a:solidFill>
              </a:rPr>
              <a:t>Available Skills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>
                <a:solidFill>
                  <a:srgbClr val="002060"/>
                </a:solidFill>
              </a:rPr>
              <a:t>Legacy </a:t>
            </a:r>
            <a:r>
              <a:rPr lang="en-US" b="1" dirty="0" smtClean="0">
                <a:solidFill>
                  <a:srgbClr val="002060"/>
                </a:solidFill>
              </a:rPr>
              <a:t>Licenses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 of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Subsystem </a:t>
            </a:r>
            <a:r>
              <a:rPr lang="en-US" b="1" dirty="0" smtClean="0">
                <a:solidFill>
                  <a:srgbClr val="002060"/>
                </a:solidFill>
              </a:rPr>
              <a:t>1: Data Profiling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Subsystem </a:t>
            </a:r>
            <a:r>
              <a:rPr lang="en-US" b="1" dirty="0" smtClean="0">
                <a:solidFill>
                  <a:srgbClr val="002060"/>
                </a:solidFill>
              </a:rPr>
              <a:t>2: Change Data Capture </a:t>
            </a:r>
            <a:r>
              <a:rPr lang="en-US" b="1" dirty="0" smtClean="0">
                <a:solidFill>
                  <a:srgbClr val="002060"/>
                </a:solidFill>
              </a:rPr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Subsystem 3: Extract </a:t>
            </a:r>
            <a:r>
              <a:rPr lang="en-US" b="1" dirty="0" smtClean="0">
                <a:solidFill>
                  <a:srgbClr val="002060"/>
                </a:solidFill>
              </a:rPr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Subsystem 4: Data Cleansing </a:t>
            </a:r>
            <a:r>
              <a:rPr lang="en-US" b="1" dirty="0" smtClean="0">
                <a:solidFill>
                  <a:srgbClr val="002060"/>
                </a:solidFill>
              </a:rPr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Subsystem 5: Error Event </a:t>
            </a:r>
            <a:r>
              <a:rPr lang="en-US" b="1" dirty="0" smtClean="0">
                <a:solidFill>
                  <a:srgbClr val="002060"/>
                </a:solidFill>
              </a:rPr>
              <a:t>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Subsystem 6: Audit Dimension </a:t>
            </a:r>
            <a:r>
              <a:rPr lang="en-US" b="1" dirty="0" smtClean="0">
                <a:solidFill>
                  <a:srgbClr val="002060"/>
                </a:solidFill>
              </a:rPr>
              <a:t>Assembler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Subsystem 7: Conforming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Subsystem 8: Delivering – SCD, OLAP, Hierarchy </a:t>
            </a:r>
            <a:r>
              <a:rPr lang="en-US" b="1" dirty="0" err="1" smtClean="0">
                <a:solidFill>
                  <a:srgbClr val="002060"/>
                </a:solidFill>
              </a:rPr>
              <a:t>etc</a:t>
            </a:r>
            <a:r>
              <a:rPr lang="en-US" b="1" dirty="0" smtClean="0">
                <a:solidFill>
                  <a:srgbClr val="002060"/>
                </a:solidFill>
              </a:rPr>
              <a:t>…</a:t>
            </a: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Kimball Lifecycle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22120"/>
            <a:ext cx="8930640" cy="465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Program/Project Planning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Scoping</a:t>
            </a:r>
            <a:r>
              <a:rPr lang="en-US" dirty="0" smtClean="0"/>
              <a:t>: Scope of DW/BI project should be meaningful and manageable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Justification</a:t>
            </a:r>
            <a:r>
              <a:rPr lang="en-US" dirty="0" smtClean="0"/>
              <a:t>: Estimation of benefit and cost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Staffing</a:t>
            </a:r>
            <a:r>
              <a:rPr lang="en-US" dirty="0" smtClean="0"/>
              <a:t>: Cross-functional team with resources from both business and IT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0" y="3136125"/>
            <a:ext cx="76200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4001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Requirement Planning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Find how business decisions are made</a:t>
            </a:r>
          </a:p>
          <a:p>
            <a:pPr lvl="1"/>
            <a:r>
              <a:rPr lang="en-US" dirty="0" smtClean="0"/>
              <a:t>Prepare requirements team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Collecting,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Documenting and Prioritizing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Requirements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937625"/>
            <a:ext cx="4688204" cy="41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673085"/>
            <a:ext cx="621792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Establish an Architecture Task Force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Collect Architecture Requirements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Document Architecture Requirements</a:t>
            </a:r>
            <a:endParaRPr lang="en-US" dirty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Create Architecture Model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Determine implementation phases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Design and specify the Subsystems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Review and finalize the Architecture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508"/>
            <a:ext cx="5547360" cy="28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15440" y="2453640"/>
            <a:ext cx="868680" cy="579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366</Words>
  <Application>Microsoft Office PowerPoint</Application>
  <PresentationFormat>Custom</PresentationFormat>
  <Paragraphs>84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ITM 6280: Data Warehousing</vt:lpstr>
      <vt:lpstr>Agenda</vt:lpstr>
      <vt:lpstr>ETL Process</vt:lpstr>
      <vt:lpstr>Ten Requirements for ETL</vt:lpstr>
      <vt:lpstr>Subsystems of ETL</vt:lpstr>
      <vt:lpstr>Kimball Lifecycle Diagram</vt:lpstr>
      <vt:lpstr>Program/Project Planning and Management</vt:lpstr>
      <vt:lpstr>Business Requirements Definition</vt:lpstr>
      <vt:lpstr>Technical Architecture Design</vt:lpstr>
      <vt:lpstr>Product Selection and Installation</vt:lpstr>
      <vt:lpstr>Dimension Modeling</vt:lpstr>
      <vt:lpstr>Physical Design</vt:lpstr>
      <vt:lpstr>ETL Design and Develpment</vt:lpstr>
      <vt:lpstr>BI Application Specification</vt:lpstr>
      <vt:lpstr>BI Application Development</vt:lpstr>
      <vt:lpstr>Deployment</vt:lpstr>
      <vt:lpstr>Maintenance and Growth</vt:lpstr>
      <vt:lpstr>Thank You. Have a great life ahead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Surendra Sarnikar</dc:creator>
  <cp:lastModifiedBy>Jyotishka Ray</cp:lastModifiedBy>
  <cp:revision>110</cp:revision>
  <dcterms:created xsi:type="dcterms:W3CDTF">2016-11-01T13:01:28Z</dcterms:created>
  <dcterms:modified xsi:type="dcterms:W3CDTF">2017-11-30T23:05:55Z</dcterms:modified>
</cp:coreProperties>
</file>