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2" r:id="rId4"/>
    <p:sldId id="291" r:id="rId5"/>
    <p:sldId id="279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DED7-2C75-493F-B83D-FCC08AD8F32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9E1A6-10FF-4C62-87E7-D0F16352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9E1A6-10FF-4C62-87E7-D0F163528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0884-5F6D-4734-BA9D-86D2C15240E9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7A6C-482D-43D8-90F4-D6AE27F2A42F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9C13-3780-4F10-B12A-B889A7A1A855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6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2F1C-4EB5-48B3-95ED-B3D0289F64CF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4D29-E662-4A60-B704-652E75622C2F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87B-841B-47C4-8DDE-18DF8AFC26E7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5904-C66F-4265-B2E8-625EF079889A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FB26-0046-4B8A-815D-57B4C112D4C2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9CBC-B5C7-4573-8594-4ECAB9CF6192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B4D3-A782-460A-A57E-E5070B81EFE5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00C-B80A-4B32-ABF1-4847FA5AEEF1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E7C9-FBD9-4EEF-80AA-7CE93D07DD18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24A1-1698-4F45-B42F-582A844CFCEC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20F-598F-4D92-8491-F33175FDFC52}" type="datetime1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095B-EA47-4B0B-A0D7-A6989E2E6CD7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49EA-EAEB-4D5C-90D8-BE7315C0A6FA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B58E-FDA2-4288-A5C3-D0BDC398D2C3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Multiple Comparison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 Loyalty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58539"/>
            <a:ext cx="8530604" cy="21893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37407" cy="100628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Marascuilo</a:t>
            </a:r>
            <a:r>
              <a:rPr lang="en-US" dirty="0" smtClean="0"/>
              <a:t> Procedure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842121"/>
            <a:ext cx="7696968" cy="37918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37407" cy="1006282"/>
          </a:xfrm>
        </p:spPr>
        <p:txBody>
          <a:bodyPr>
            <a:normAutofit/>
          </a:bodyPr>
          <a:lstStyle/>
          <a:p>
            <a:r>
              <a:rPr lang="en-US" dirty="0" err="1"/>
              <a:t>Marascuilo</a:t>
            </a:r>
            <a:r>
              <a:rPr lang="en-US" dirty="0"/>
              <a:t> Procedure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9146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36" y="1740196"/>
            <a:ext cx="8980952" cy="40952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Marascuilo</a:t>
            </a:r>
            <a:r>
              <a:rPr lang="en-US" dirty="0"/>
              <a:t> Procedure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98756"/>
            <a:ext cx="7980952" cy="27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41613"/>
            <a:ext cx="7980952" cy="13333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Marascuilo</a:t>
            </a:r>
            <a:r>
              <a:rPr lang="en-US" dirty="0"/>
              <a:t> 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52738"/>
            <a:ext cx="10058400" cy="2797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2022</TotalTime>
  <Words>22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A Multiple Comparison Procedure</vt:lpstr>
      <vt:lpstr>Brand Loyalty Example</vt:lpstr>
      <vt:lpstr>Marascuilo Procedure</vt:lpstr>
      <vt:lpstr>Marascuilo Procedure</vt:lpstr>
      <vt:lpstr>Marascuilo Procedure</vt:lpstr>
      <vt:lpstr>Marascuilo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 and Interval Estimate</dc:title>
  <dc:creator>Chongqi Wu</dc:creator>
  <cp:lastModifiedBy>Chongqi Wu</cp:lastModifiedBy>
  <cp:revision>97</cp:revision>
  <dcterms:created xsi:type="dcterms:W3CDTF">2016-08-25T21:49:13Z</dcterms:created>
  <dcterms:modified xsi:type="dcterms:W3CDTF">2017-05-15T17:57:39Z</dcterms:modified>
</cp:coreProperties>
</file>