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91" r:id="rId5"/>
    <p:sldId id="279" r:id="rId6"/>
    <p:sldId id="280" r:id="rId7"/>
    <p:sldId id="290" r:id="rId8"/>
    <p:sldId id="283" r:id="rId9"/>
    <p:sldId id="292" r:id="rId10"/>
    <p:sldId id="294" r:id="rId11"/>
    <p:sldId id="293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6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69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F4A1-B2B7-4924-B6B0-D882C2D6ECD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of Goodness of Fit and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 Test: Poisson Distributions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0" y="2202611"/>
            <a:ext cx="7117116" cy="4059520"/>
          </a:xfrm>
        </p:spPr>
      </p:pic>
    </p:spTree>
    <p:extLst>
      <p:ext uri="{BB962C8B-B14F-4D97-AF65-F5344CB8AC3E}">
        <p14:creationId xmlns:p14="http://schemas.microsoft.com/office/powerpoint/2010/main" val="4060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 Test: Normal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45" y="2133599"/>
            <a:ext cx="6497433" cy="4297453"/>
          </a:xfrm>
        </p:spPr>
      </p:pic>
    </p:spTree>
    <p:extLst>
      <p:ext uri="{BB962C8B-B14F-4D97-AF65-F5344CB8AC3E}">
        <p14:creationId xmlns:p14="http://schemas.microsoft.com/office/powerpoint/2010/main" val="35345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 Test: Normal Distributions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14" y="2319846"/>
            <a:ext cx="7847619" cy="1904762"/>
          </a:xfrm>
        </p:spPr>
      </p:pic>
    </p:spTree>
    <p:extLst>
      <p:ext uri="{BB962C8B-B14F-4D97-AF65-F5344CB8AC3E}">
        <p14:creationId xmlns:p14="http://schemas.microsoft.com/office/powerpoint/2010/main" val="25883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89" y="1905000"/>
            <a:ext cx="7466667" cy="3390476"/>
          </a:xfrm>
        </p:spPr>
      </p:pic>
    </p:spTree>
    <p:extLst>
      <p:ext uri="{BB962C8B-B14F-4D97-AF65-F5344CB8AC3E}">
        <p14:creationId xmlns:p14="http://schemas.microsoft.com/office/powerpoint/2010/main" val="7886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6" y="1798251"/>
            <a:ext cx="8160878" cy="2661606"/>
          </a:xfrm>
        </p:spPr>
      </p:pic>
    </p:spTree>
    <p:extLst>
      <p:ext uri="{BB962C8B-B14F-4D97-AF65-F5344CB8AC3E}">
        <p14:creationId xmlns:p14="http://schemas.microsoft.com/office/powerpoint/2010/main" val="23375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Statistic for Goodness of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3946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55" y="2019605"/>
            <a:ext cx="7885714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37407" cy="1006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Multinomial Distribution Goodness of Fit Test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9146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11" y="1745424"/>
            <a:ext cx="8068080" cy="36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37407" cy="1006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Multinomial Distribution Goodness of Fit Test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9146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38" y="1812527"/>
            <a:ext cx="8024075" cy="29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4294"/>
            <a:ext cx="8915400" cy="4116928"/>
          </a:xfrm>
        </p:spPr>
        <p:txBody>
          <a:bodyPr>
            <a:normAutofit/>
          </a:bodyPr>
          <a:lstStyle/>
          <a:p>
            <a:r>
              <a:rPr lang="en-US" dirty="0" smtClean="0"/>
              <a:t>A.k.a.: contingency table test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are essentially testing P(IJ) = P(I)*(PJ)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817" y="2393390"/>
            <a:ext cx="7857143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of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2" y="2237191"/>
            <a:ext cx="7847619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of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7645"/>
            <a:ext cx="8915400" cy="4263577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40" y="1740231"/>
            <a:ext cx="7857143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67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Visa Card USA studied how frequently consumers of various age groups use plastic cards (debit and credit cards) when making </a:t>
            </a:r>
            <a:r>
              <a:rPr lang="en-US" dirty="0" smtClean="0"/>
              <a:t>purchases. </a:t>
            </a:r>
            <a:r>
              <a:rPr lang="en-US" dirty="0"/>
              <a:t>Sample data for 300 customers shows the use of plastic cards by four age groups.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Test for the independence between method of payment and age group.  What is the p-value? Using α </a:t>
            </a:r>
            <a:r>
              <a:rPr lang="en-US" dirty="0" smtClean="0"/>
              <a:t>= </a:t>
            </a:r>
            <a:r>
              <a:rPr lang="en-US" dirty="0"/>
              <a:t>.05, what is your conclusion</a:t>
            </a:r>
            <a:r>
              <a:rPr lang="en-US" dirty="0" smtClean="0"/>
              <a:t>?</a:t>
            </a:r>
          </a:p>
          <a:p>
            <a:r>
              <a:rPr lang="en-US" dirty="0"/>
              <a:t>If method of payment and age group are not independent, what observation can you make about how different age groups use plastic to make purchases</a:t>
            </a:r>
            <a:r>
              <a:rPr lang="en-US" dirty="0" smtClean="0"/>
              <a:t>?</a:t>
            </a:r>
          </a:p>
          <a:p>
            <a:r>
              <a:rPr lang="en-US" dirty="0"/>
              <a:t>What implications does this study have for companies such as Visa, MasterCard, and Discover?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44" y="2808231"/>
            <a:ext cx="7447619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 Test: Poisson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4" y="2278840"/>
            <a:ext cx="8170569" cy="2991900"/>
          </a:xfrm>
        </p:spPr>
      </p:pic>
    </p:spTree>
    <p:extLst>
      <p:ext uri="{BB962C8B-B14F-4D97-AF65-F5344CB8AC3E}">
        <p14:creationId xmlns:p14="http://schemas.microsoft.com/office/powerpoint/2010/main" val="4096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1980</TotalTime>
  <Words>199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Tests of Goodness of Fit and Independence</vt:lpstr>
      <vt:lpstr>Test Statistic for Goodness of Fit</vt:lpstr>
      <vt:lpstr>Multinomial Distribution Goodness of Fit Test</vt:lpstr>
      <vt:lpstr>Multinomial Distribution Goodness of Fit Test</vt:lpstr>
      <vt:lpstr>Test of Independence</vt:lpstr>
      <vt:lpstr>Test of Independence</vt:lpstr>
      <vt:lpstr>Test of Independence</vt:lpstr>
      <vt:lpstr>Example</vt:lpstr>
      <vt:lpstr>Goodness of Fit Test: Poisson Distributions</vt:lpstr>
      <vt:lpstr>Goodness of Fit Test: Poisson Distributions</vt:lpstr>
      <vt:lpstr>Goodness of Fit Test: Normal Distributions</vt:lpstr>
      <vt:lpstr>Goodness of Fit Test: Normal Distributions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 and Interval Estimate</dc:title>
  <dc:creator>Chongqi Wu</dc:creator>
  <cp:lastModifiedBy>Chongqi Wu</cp:lastModifiedBy>
  <cp:revision>91</cp:revision>
  <dcterms:created xsi:type="dcterms:W3CDTF">2016-08-25T21:49:13Z</dcterms:created>
  <dcterms:modified xsi:type="dcterms:W3CDTF">2016-08-30T20:43:15Z</dcterms:modified>
</cp:coreProperties>
</file>