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77" r:id="rId5"/>
    <p:sldId id="279" r:id="rId6"/>
    <p:sldId id="280" r:id="rId7"/>
    <p:sldId id="290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6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Inference About </a:t>
            </a:r>
            <a:r>
              <a:rPr lang="en-US" dirty="0" smtClean="0"/>
              <a:t>Population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Sampling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73946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sample variance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739465"/>
              </a:xfrm>
              <a:blipFill rotWithShape="0">
                <a:blip r:embed="rId3"/>
                <a:stretch>
                  <a:fillRect l="-479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17" y="2979494"/>
            <a:ext cx="7876190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</a:t>
            </a:r>
            <a:r>
              <a:rPr lang="en-US" dirty="0" smtClean="0"/>
              <a:t>Estimation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40" y="2262680"/>
            <a:ext cx="78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2" y="2185087"/>
            <a:ext cx="4323809" cy="7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2" y="3180121"/>
            <a:ext cx="784761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4294"/>
            <a:ext cx="8915400" cy="411692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variance in drug weights is critical in the pharmaceutical industry. For a specific drug, with weights measured in grams, a sample of 18 units provided a sample variance of s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.36</a:t>
            </a:r>
            <a:r>
              <a:rPr lang="en-US" dirty="0" smtClean="0"/>
              <a:t>.</a:t>
            </a:r>
          </a:p>
          <a:p>
            <a:r>
              <a:rPr lang="en-US" dirty="0"/>
              <a:t>Construct a 90% confidence interval estimate of the population variance for the weight of this drug.</a:t>
            </a:r>
            <a:endParaRPr lang="en-US" dirty="0" smtClean="0"/>
          </a:p>
          <a:p>
            <a:r>
              <a:rPr lang="en-US" dirty="0"/>
              <a:t>Construct a 90% confidence interval estimate of the population standard deviation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Inferences About </a:t>
            </a:r>
            <a:r>
              <a:rPr lang="en-US" dirty="0" smtClean="0"/>
              <a:t>Two Population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8" y="2292174"/>
            <a:ext cx="7876190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Inferences About </a:t>
            </a:r>
            <a:r>
              <a:rPr lang="en-US" dirty="0" smtClean="0"/>
              <a:t>Two Population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55" y="2297939"/>
            <a:ext cx="78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commonly use the standard deviation of the monthly percentage return for a mutual fund as a measure of the risk for the fund; in such cases, a fund that has a larger standard </a:t>
            </a:r>
            <a:r>
              <a:rPr lang="en-US" dirty="0" smtClean="0"/>
              <a:t>deviation </a:t>
            </a:r>
            <a:r>
              <a:rPr lang="en-US" dirty="0"/>
              <a:t>is considered more risky than a fund with a lower standard deviation. The standard </a:t>
            </a:r>
            <a:r>
              <a:rPr lang="en-US" dirty="0" smtClean="0"/>
              <a:t>deviation </a:t>
            </a:r>
            <a:r>
              <a:rPr lang="en-US" dirty="0"/>
              <a:t>for the American Century Equity Growth fund and the standard deviation for the Fidelity Growth Discovery fund were recently reported to be 15.0% and 18.9%, </a:t>
            </a:r>
            <a:r>
              <a:rPr lang="en-US" dirty="0" smtClean="0"/>
              <a:t>respectively. </a:t>
            </a:r>
            <a:r>
              <a:rPr lang="en-US" dirty="0"/>
              <a:t>Assume that each of these standard deviations is based on a </a:t>
            </a:r>
            <a:r>
              <a:rPr lang="en-US" dirty="0" smtClean="0"/>
              <a:t>sample </a:t>
            </a:r>
            <a:r>
              <a:rPr lang="en-US" dirty="0"/>
              <a:t>of 60 months of returns. Do the sample results support the conclusion that the Fidelity fund has a larger population variance than the American Century fund?  Which fund is more risky?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1925</TotalTime>
  <Words>228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Wingdings</vt:lpstr>
      <vt:lpstr>Wingdings 3</vt:lpstr>
      <vt:lpstr>Wisp</vt:lpstr>
      <vt:lpstr>Inference About Population Variances</vt:lpstr>
      <vt:lpstr>Sampling Distribution of (n-1) s^2/σ^2</vt:lpstr>
      <vt:lpstr>Interval Estimation</vt:lpstr>
      <vt:lpstr>Hypothesis Test</vt:lpstr>
      <vt:lpstr>Example</vt:lpstr>
      <vt:lpstr>Inferences About Two Population Variances</vt:lpstr>
      <vt:lpstr>Inferences About Two Population Variances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 and Interval Estimate</dc:title>
  <dc:creator>Chongqi Wu</dc:creator>
  <cp:lastModifiedBy>Chongqi Wu</cp:lastModifiedBy>
  <cp:revision>84</cp:revision>
  <dcterms:created xsi:type="dcterms:W3CDTF">2016-08-25T21:49:13Z</dcterms:created>
  <dcterms:modified xsi:type="dcterms:W3CDTF">2016-08-30T19:48:19Z</dcterms:modified>
</cp:coreProperties>
</file>