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490" r:id="rId2"/>
    <p:sldId id="488" r:id="rId3"/>
    <p:sldId id="491" r:id="rId4"/>
    <p:sldId id="492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502" r:id="rId13"/>
    <p:sldId id="503" r:id="rId14"/>
    <p:sldId id="504" r:id="rId15"/>
  </p:sldIdLst>
  <p:sldSz cx="9144000" cy="6858000" type="screen4x3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6" autoAdjust="0"/>
    <p:restoredTop sz="99302" autoAdjust="0"/>
  </p:normalViewPr>
  <p:slideViewPr>
    <p:cSldViewPr snapToGrid="0" snapToObjects="1">
      <p:cViewPr varScale="1">
        <p:scale>
          <a:sx n="86" d="100"/>
          <a:sy n="86" d="100"/>
        </p:scale>
        <p:origin x="1560" y="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3B35F9-84E7-4B13-BDA4-7760CC0D03E2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3FE4CAD-EDAC-4E83-A62E-7F5BE10ACC2E}">
      <dgm:prSet phldrT="[Text]" phldr="1"/>
      <dgm:spPr/>
      <dgm:t>
        <a:bodyPr/>
        <a:lstStyle/>
        <a:p>
          <a:endParaRPr lang="en-US" dirty="0"/>
        </a:p>
      </dgm:t>
    </dgm:pt>
    <dgm:pt modelId="{81C4EE87-BA53-4637-880C-C454DCF9C1AC}" type="parTrans" cxnId="{5F079188-E68F-4B80-A8E8-5F89CB845BB3}">
      <dgm:prSet/>
      <dgm:spPr/>
      <dgm:t>
        <a:bodyPr/>
        <a:lstStyle/>
        <a:p>
          <a:endParaRPr lang="en-US"/>
        </a:p>
      </dgm:t>
    </dgm:pt>
    <dgm:pt modelId="{E9BFC12B-D8FB-4F32-BE7F-74B76659CA5A}" type="sibTrans" cxnId="{5F079188-E68F-4B80-A8E8-5F89CB845BB3}">
      <dgm:prSet/>
      <dgm:spPr/>
      <dgm:t>
        <a:bodyPr/>
        <a:lstStyle/>
        <a:p>
          <a:endParaRPr lang="en-US"/>
        </a:p>
      </dgm:t>
    </dgm:pt>
    <dgm:pt modelId="{F978FDA1-288B-4FBC-84DD-2E2829DFB92A}">
      <dgm:prSet phldrT="[Text]" phldr="1"/>
      <dgm:spPr/>
      <dgm:t>
        <a:bodyPr/>
        <a:lstStyle/>
        <a:p>
          <a:endParaRPr lang="en-US" dirty="0"/>
        </a:p>
      </dgm:t>
    </dgm:pt>
    <dgm:pt modelId="{09F75FBF-B7F0-4937-AE64-4C52F96EC860}" type="parTrans" cxnId="{FCB5AA5F-86A7-462E-A540-129EE5B21BB8}">
      <dgm:prSet/>
      <dgm:spPr/>
      <dgm:t>
        <a:bodyPr/>
        <a:lstStyle/>
        <a:p>
          <a:endParaRPr lang="en-US"/>
        </a:p>
      </dgm:t>
    </dgm:pt>
    <dgm:pt modelId="{4DCC24DB-0AF3-4AEF-9114-F83BC3F02F38}" type="sibTrans" cxnId="{FCB5AA5F-86A7-462E-A540-129EE5B21BB8}">
      <dgm:prSet/>
      <dgm:spPr/>
      <dgm:t>
        <a:bodyPr/>
        <a:lstStyle/>
        <a:p>
          <a:endParaRPr lang="en-US"/>
        </a:p>
      </dgm:t>
    </dgm:pt>
    <dgm:pt modelId="{AC81C35B-F2A9-4CE2-A341-A10EDE2D4C59}">
      <dgm:prSet phldrT="[Text]" phldr="1"/>
      <dgm:spPr/>
      <dgm:t>
        <a:bodyPr/>
        <a:lstStyle/>
        <a:p>
          <a:endParaRPr lang="en-US"/>
        </a:p>
      </dgm:t>
    </dgm:pt>
    <dgm:pt modelId="{FBE12B5E-0DA2-46DA-9611-A12B09044F17}" type="parTrans" cxnId="{471B2CDE-3DEB-4580-8FA6-6F8F8AED23F5}">
      <dgm:prSet/>
      <dgm:spPr/>
      <dgm:t>
        <a:bodyPr/>
        <a:lstStyle/>
        <a:p>
          <a:endParaRPr lang="en-US"/>
        </a:p>
      </dgm:t>
    </dgm:pt>
    <dgm:pt modelId="{EC106185-023A-423D-81D7-97D22B78EDFD}" type="sibTrans" cxnId="{471B2CDE-3DEB-4580-8FA6-6F8F8AED23F5}">
      <dgm:prSet/>
      <dgm:spPr/>
      <dgm:t>
        <a:bodyPr/>
        <a:lstStyle/>
        <a:p>
          <a:endParaRPr lang="en-US"/>
        </a:p>
      </dgm:t>
    </dgm:pt>
    <dgm:pt modelId="{DD79840A-4A50-42B3-A235-036CC59444EA}">
      <dgm:prSet/>
      <dgm:spPr/>
      <dgm:t>
        <a:bodyPr/>
        <a:lstStyle/>
        <a:p>
          <a:endParaRPr lang="en-US"/>
        </a:p>
      </dgm:t>
    </dgm:pt>
    <dgm:pt modelId="{50BE34E3-475E-4099-8169-8C67292AAE2A}" type="parTrans" cxnId="{E8C81713-74F4-4DDF-B6C3-FCEBBDECA8B6}">
      <dgm:prSet/>
      <dgm:spPr/>
      <dgm:t>
        <a:bodyPr/>
        <a:lstStyle/>
        <a:p>
          <a:endParaRPr lang="en-US"/>
        </a:p>
      </dgm:t>
    </dgm:pt>
    <dgm:pt modelId="{2D5C481F-9952-44DC-BFBC-20F170501984}" type="sibTrans" cxnId="{E8C81713-74F4-4DDF-B6C3-FCEBBDECA8B6}">
      <dgm:prSet/>
      <dgm:spPr/>
      <dgm:t>
        <a:bodyPr/>
        <a:lstStyle/>
        <a:p>
          <a:endParaRPr lang="en-US"/>
        </a:p>
      </dgm:t>
    </dgm:pt>
    <dgm:pt modelId="{CD5E7741-3BE5-45CB-8FC0-E4F51D697743}" type="pres">
      <dgm:prSet presAssocID="{E23B35F9-84E7-4B13-BDA4-7760CC0D03E2}" presName="arrowDiagram" presStyleCnt="0">
        <dgm:presLayoutVars>
          <dgm:chMax val="5"/>
          <dgm:dir/>
          <dgm:resizeHandles val="exact"/>
        </dgm:presLayoutVars>
      </dgm:prSet>
      <dgm:spPr/>
    </dgm:pt>
    <dgm:pt modelId="{C1B7EC8C-59E7-4FAA-8F7D-29BA58F782D1}" type="pres">
      <dgm:prSet presAssocID="{E23B35F9-84E7-4B13-BDA4-7760CC0D03E2}" presName="arrow" presStyleLbl="bgShp" presStyleIdx="0" presStyleCnt="1"/>
      <dgm:spPr/>
    </dgm:pt>
    <dgm:pt modelId="{F9CDAD47-6304-47B1-922B-13DA00D3E6B2}" type="pres">
      <dgm:prSet presAssocID="{E23B35F9-84E7-4B13-BDA4-7760CC0D03E2}" presName="arrowDiagram4" presStyleCnt="0"/>
      <dgm:spPr/>
    </dgm:pt>
    <dgm:pt modelId="{BDDBCFD1-2DF5-4335-92C0-A181331D616D}" type="pres">
      <dgm:prSet presAssocID="{DD79840A-4A50-42B3-A235-036CC59444EA}" presName="bullet4a" presStyleLbl="node1" presStyleIdx="0" presStyleCnt="4"/>
      <dgm:spPr>
        <a:solidFill>
          <a:srgbClr val="002060"/>
        </a:solidFill>
      </dgm:spPr>
    </dgm:pt>
    <dgm:pt modelId="{4BD6919F-386A-445E-9418-FFAB802B7A73}" type="pres">
      <dgm:prSet presAssocID="{DD79840A-4A50-42B3-A235-036CC59444EA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61C5-2B69-4417-B1E4-758BFD26B5D2}" type="pres">
      <dgm:prSet presAssocID="{B3FE4CAD-EDAC-4E83-A62E-7F5BE10ACC2E}" presName="bullet4b" presStyleLbl="node1" presStyleIdx="1" presStyleCnt="4"/>
      <dgm:spPr>
        <a:solidFill>
          <a:srgbClr val="002060"/>
        </a:solidFill>
      </dgm:spPr>
    </dgm:pt>
    <dgm:pt modelId="{090F5658-5368-43A1-8C8C-C91FF95F9BEE}" type="pres">
      <dgm:prSet presAssocID="{B3FE4CAD-EDAC-4E83-A62E-7F5BE10ACC2E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531B9-ECF2-4135-A9A9-A9DD5DE6AC1D}" type="pres">
      <dgm:prSet presAssocID="{F978FDA1-288B-4FBC-84DD-2E2829DFB92A}" presName="bullet4c" presStyleLbl="node1" presStyleIdx="2" presStyleCnt="4"/>
      <dgm:spPr>
        <a:solidFill>
          <a:srgbClr val="002060"/>
        </a:solidFill>
      </dgm:spPr>
    </dgm:pt>
    <dgm:pt modelId="{2AA53FF3-BA88-46E0-929F-324ECD2DF5F4}" type="pres">
      <dgm:prSet presAssocID="{F978FDA1-288B-4FBC-84DD-2E2829DFB92A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9468B-3804-4195-8F51-D712B50EEF32}" type="pres">
      <dgm:prSet presAssocID="{AC81C35B-F2A9-4CE2-A341-A10EDE2D4C59}" presName="bullet4d" presStyleLbl="node1" presStyleIdx="3" presStyleCnt="4"/>
      <dgm:spPr>
        <a:solidFill>
          <a:srgbClr val="002060"/>
        </a:solidFill>
      </dgm:spPr>
    </dgm:pt>
    <dgm:pt modelId="{5B0AA782-ADDD-40B3-8E03-EF7A263F254B}" type="pres">
      <dgm:prSet presAssocID="{AC81C35B-F2A9-4CE2-A341-A10EDE2D4C59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E146B7-6CFC-4CCD-998F-13587C026E47}" type="presOf" srcId="{E23B35F9-84E7-4B13-BDA4-7760CC0D03E2}" destId="{CD5E7741-3BE5-45CB-8FC0-E4F51D697743}" srcOrd="0" destOrd="0" presId="urn:microsoft.com/office/officeart/2005/8/layout/arrow2"/>
    <dgm:cxn modelId="{FCB5AA5F-86A7-462E-A540-129EE5B21BB8}" srcId="{E23B35F9-84E7-4B13-BDA4-7760CC0D03E2}" destId="{F978FDA1-288B-4FBC-84DD-2E2829DFB92A}" srcOrd="2" destOrd="0" parTransId="{09F75FBF-B7F0-4937-AE64-4C52F96EC860}" sibTransId="{4DCC24DB-0AF3-4AEF-9114-F83BC3F02F38}"/>
    <dgm:cxn modelId="{5104786E-CA5A-44EB-94E5-78B5D269CC1F}" type="presOf" srcId="{AC81C35B-F2A9-4CE2-A341-A10EDE2D4C59}" destId="{5B0AA782-ADDD-40B3-8E03-EF7A263F254B}" srcOrd="0" destOrd="0" presId="urn:microsoft.com/office/officeart/2005/8/layout/arrow2"/>
    <dgm:cxn modelId="{5F079188-E68F-4B80-A8E8-5F89CB845BB3}" srcId="{E23B35F9-84E7-4B13-BDA4-7760CC0D03E2}" destId="{B3FE4CAD-EDAC-4E83-A62E-7F5BE10ACC2E}" srcOrd="1" destOrd="0" parTransId="{81C4EE87-BA53-4637-880C-C454DCF9C1AC}" sibTransId="{E9BFC12B-D8FB-4F32-BE7F-74B76659CA5A}"/>
    <dgm:cxn modelId="{471B2CDE-3DEB-4580-8FA6-6F8F8AED23F5}" srcId="{E23B35F9-84E7-4B13-BDA4-7760CC0D03E2}" destId="{AC81C35B-F2A9-4CE2-A341-A10EDE2D4C59}" srcOrd="3" destOrd="0" parTransId="{FBE12B5E-0DA2-46DA-9611-A12B09044F17}" sibTransId="{EC106185-023A-423D-81D7-97D22B78EDFD}"/>
    <dgm:cxn modelId="{188AB34A-EB83-4B0B-A621-6B5ACE310C71}" type="presOf" srcId="{DD79840A-4A50-42B3-A235-036CC59444EA}" destId="{4BD6919F-386A-445E-9418-FFAB802B7A73}" srcOrd="0" destOrd="0" presId="urn:microsoft.com/office/officeart/2005/8/layout/arrow2"/>
    <dgm:cxn modelId="{E8C81713-74F4-4DDF-B6C3-FCEBBDECA8B6}" srcId="{E23B35F9-84E7-4B13-BDA4-7760CC0D03E2}" destId="{DD79840A-4A50-42B3-A235-036CC59444EA}" srcOrd="0" destOrd="0" parTransId="{50BE34E3-475E-4099-8169-8C67292AAE2A}" sibTransId="{2D5C481F-9952-44DC-BFBC-20F170501984}"/>
    <dgm:cxn modelId="{D2235E2B-14BC-4F1C-9170-9DC4B0855185}" type="presOf" srcId="{F978FDA1-288B-4FBC-84DD-2E2829DFB92A}" destId="{2AA53FF3-BA88-46E0-929F-324ECD2DF5F4}" srcOrd="0" destOrd="0" presId="urn:microsoft.com/office/officeart/2005/8/layout/arrow2"/>
    <dgm:cxn modelId="{D51944BD-2B4B-4788-88F6-C013F146479B}" type="presOf" srcId="{B3FE4CAD-EDAC-4E83-A62E-7F5BE10ACC2E}" destId="{090F5658-5368-43A1-8C8C-C91FF95F9BEE}" srcOrd="0" destOrd="0" presId="urn:microsoft.com/office/officeart/2005/8/layout/arrow2"/>
    <dgm:cxn modelId="{242582D1-6B01-4459-BBBE-C1D32BFDC097}" type="presParOf" srcId="{CD5E7741-3BE5-45CB-8FC0-E4F51D697743}" destId="{C1B7EC8C-59E7-4FAA-8F7D-29BA58F782D1}" srcOrd="0" destOrd="0" presId="urn:microsoft.com/office/officeart/2005/8/layout/arrow2"/>
    <dgm:cxn modelId="{6706165F-B11C-418D-8E59-141060C5750C}" type="presParOf" srcId="{CD5E7741-3BE5-45CB-8FC0-E4F51D697743}" destId="{F9CDAD47-6304-47B1-922B-13DA00D3E6B2}" srcOrd="1" destOrd="0" presId="urn:microsoft.com/office/officeart/2005/8/layout/arrow2"/>
    <dgm:cxn modelId="{070F5CAB-C38F-4327-8D87-84EE91C048A5}" type="presParOf" srcId="{F9CDAD47-6304-47B1-922B-13DA00D3E6B2}" destId="{BDDBCFD1-2DF5-4335-92C0-A181331D616D}" srcOrd="0" destOrd="0" presId="urn:microsoft.com/office/officeart/2005/8/layout/arrow2"/>
    <dgm:cxn modelId="{6608F234-D7DA-44DC-8A4A-FE4B56DEBF99}" type="presParOf" srcId="{F9CDAD47-6304-47B1-922B-13DA00D3E6B2}" destId="{4BD6919F-386A-445E-9418-FFAB802B7A73}" srcOrd="1" destOrd="0" presId="urn:microsoft.com/office/officeart/2005/8/layout/arrow2"/>
    <dgm:cxn modelId="{441CD57E-FBB7-405C-A2B3-4C125BB8B15F}" type="presParOf" srcId="{F9CDAD47-6304-47B1-922B-13DA00D3E6B2}" destId="{D3BB61C5-2B69-4417-B1E4-758BFD26B5D2}" srcOrd="2" destOrd="0" presId="urn:microsoft.com/office/officeart/2005/8/layout/arrow2"/>
    <dgm:cxn modelId="{98C54F81-1A9F-49DC-AC0D-E3E1D16E7599}" type="presParOf" srcId="{F9CDAD47-6304-47B1-922B-13DA00D3E6B2}" destId="{090F5658-5368-43A1-8C8C-C91FF95F9BEE}" srcOrd="3" destOrd="0" presId="urn:microsoft.com/office/officeart/2005/8/layout/arrow2"/>
    <dgm:cxn modelId="{9DA8F7B2-5BE5-4ABF-BFDC-26B6C227E471}" type="presParOf" srcId="{F9CDAD47-6304-47B1-922B-13DA00D3E6B2}" destId="{DF5531B9-ECF2-4135-A9A9-A9DD5DE6AC1D}" srcOrd="4" destOrd="0" presId="urn:microsoft.com/office/officeart/2005/8/layout/arrow2"/>
    <dgm:cxn modelId="{E7E0ACD5-0115-4676-BF47-F3429E692F86}" type="presParOf" srcId="{F9CDAD47-6304-47B1-922B-13DA00D3E6B2}" destId="{2AA53FF3-BA88-46E0-929F-324ECD2DF5F4}" srcOrd="5" destOrd="0" presId="urn:microsoft.com/office/officeart/2005/8/layout/arrow2"/>
    <dgm:cxn modelId="{01D0F307-89EF-4D5C-9BD0-D497D0A846EC}" type="presParOf" srcId="{F9CDAD47-6304-47B1-922B-13DA00D3E6B2}" destId="{57F9468B-3804-4195-8F51-D712B50EEF32}" srcOrd="6" destOrd="0" presId="urn:microsoft.com/office/officeart/2005/8/layout/arrow2"/>
    <dgm:cxn modelId="{FAB78D68-964F-4E39-97F8-426A2787BFB8}" type="presParOf" srcId="{F9CDAD47-6304-47B1-922B-13DA00D3E6B2}" destId="{5B0AA782-ADDD-40B3-8E03-EF7A263F254B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7EC8C-59E7-4FAA-8F7D-29BA58F782D1}">
      <dsp:nvSpPr>
        <dsp:cNvPr id="0" name=""/>
        <dsp:cNvSpPr/>
      </dsp:nvSpPr>
      <dsp:spPr>
        <a:xfrm>
          <a:off x="133141" y="0"/>
          <a:ext cx="7239985" cy="452499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BCFD1-2DF5-4335-92C0-A181331D616D}">
      <dsp:nvSpPr>
        <dsp:cNvPr id="0" name=""/>
        <dsp:cNvSpPr/>
      </dsp:nvSpPr>
      <dsp:spPr>
        <a:xfrm>
          <a:off x="846280" y="3364783"/>
          <a:ext cx="166519" cy="166519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6919F-386A-445E-9418-FFAB802B7A73}">
      <dsp:nvSpPr>
        <dsp:cNvPr id="0" name=""/>
        <dsp:cNvSpPr/>
      </dsp:nvSpPr>
      <dsp:spPr>
        <a:xfrm>
          <a:off x="929540" y="3448043"/>
          <a:ext cx="1238037" cy="1076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35" tIns="0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929540" y="3448043"/>
        <a:ext cx="1238037" cy="1076947"/>
      </dsp:txXfrm>
    </dsp:sp>
    <dsp:sp modelId="{D3BB61C5-2B69-4417-B1E4-758BFD26B5D2}">
      <dsp:nvSpPr>
        <dsp:cNvPr id="0" name=""/>
        <dsp:cNvSpPr/>
      </dsp:nvSpPr>
      <dsp:spPr>
        <a:xfrm>
          <a:off x="2022777" y="2312270"/>
          <a:ext cx="289599" cy="289599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F5658-5368-43A1-8C8C-C91FF95F9BEE}">
      <dsp:nvSpPr>
        <dsp:cNvPr id="0" name=""/>
        <dsp:cNvSpPr/>
      </dsp:nvSpPr>
      <dsp:spPr>
        <a:xfrm>
          <a:off x="2167577" y="2457070"/>
          <a:ext cx="1520396" cy="206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453" tIns="0" rIns="0" bIns="0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700" kern="1200" dirty="0"/>
        </a:p>
      </dsp:txBody>
      <dsp:txXfrm>
        <a:off x="2167577" y="2457070"/>
        <a:ext cx="1520396" cy="2067920"/>
      </dsp:txXfrm>
    </dsp:sp>
    <dsp:sp modelId="{DF5531B9-ECF2-4135-A9A9-A9DD5DE6AC1D}">
      <dsp:nvSpPr>
        <dsp:cNvPr id="0" name=""/>
        <dsp:cNvSpPr/>
      </dsp:nvSpPr>
      <dsp:spPr>
        <a:xfrm>
          <a:off x="3525074" y="1536686"/>
          <a:ext cx="383719" cy="383719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53FF3-BA88-46E0-929F-324ECD2DF5F4}">
      <dsp:nvSpPr>
        <dsp:cNvPr id="0" name=""/>
        <dsp:cNvSpPr/>
      </dsp:nvSpPr>
      <dsp:spPr>
        <a:xfrm>
          <a:off x="3716934" y="1728546"/>
          <a:ext cx="1520396" cy="279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325" tIns="0" rIns="0" bIns="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3716934" y="1728546"/>
        <a:ext cx="1520396" cy="2796444"/>
      </dsp:txXfrm>
    </dsp:sp>
    <dsp:sp modelId="{57F9468B-3804-4195-8F51-D712B50EEF32}">
      <dsp:nvSpPr>
        <dsp:cNvPr id="0" name=""/>
        <dsp:cNvSpPr/>
      </dsp:nvSpPr>
      <dsp:spPr>
        <a:xfrm>
          <a:off x="5161311" y="1023552"/>
          <a:ext cx="514038" cy="514038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AA782-ADDD-40B3-8E03-EF7A263F254B}">
      <dsp:nvSpPr>
        <dsp:cNvPr id="0" name=""/>
        <dsp:cNvSpPr/>
      </dsp:nvSpPr>
      <dsp:spPr>
        <a:xfrm>
          <a:off x="5418331" y="1280572"/>
          <a:ext cx="1520396" cy="3244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379" tIns="0" rIns="0" bIns="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300" kern="1200"/>
        </a:p>
      </dsp:txBody>
      <dsp:txXfrm>
        <a:off x="5418331" y="1280572"/>
        <a:ext cx="1520396" cy="3244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29837" cy="497126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2"/>
            <a:ext cx="2929837" cy="497126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>
              <a:defRPr sz="1200"/>
            </a:lvl1pPr>
          </a:lstStyle>
          <a:p>
            <a:fld id="{1935C2EF-7218-654A-B294-402BA0580D57}" type="datetimeFigureOut">
              <a:rPr lang="en-US"/>
              <a:pPr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43664"/>
            <a:ext cx="2929837" cy="497126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4"/>
            <a:ext cx="2929837" cy="497126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>
              <a:defRPr sz="1200"/>
            </a:lvl1pPr>
          </a:lstStyle>
          <a:p>
            <a:fld id="{F2C78E3D-C3F1-3842-ABD8-C0115412E9B1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076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29837" cy="497126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2"/>
            <a:ext cx="2929837" cy="497126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>
              <a:defRPr sz="1200"/>
            </a:lvl1pPr>
          </a:lstStyle>
          <a:p>
            <a:fld id="{50954E53-68AA-0B40-AF96-F19DE1E75C04}" type="datetimeFigureOut">
              <a:rPr lang="en-US"/>
              <a:pPr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0" rIns="91420" bIns="457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6"/>
            <a:ext cx="5408930" cy="4474131"/>
          </a:xfrm>
          <a:prstGeom prst="rect">
            <a:avLst/>
          </a:prstGeom>
        </p:spPr>
        <p:txBody>
          <a:bodyPr vert="horz" lIns="91420" tIns="45710" rIns="91420" bIns="4571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3664"/>
            <a:ext cx="2929837" cy="497126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4"/>
            <a:ext cx="2929837" cy="497126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>
              <a:defRPr sz="1200"/>
            </a:lvl1pPr>
          </a:lstStyle>
          <a:p>
            <a:fld id="{FD057E1A-AE40-2D4F-9F9C-4CE9D39C920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06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80C3AB-A122-412E-A74D-9FDEB78D4CFB}" type="slidenum">
              <a:rPr lang="en-US" altLang="id-ID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id-ID" smtClean="0">
              <a:solidFill>
                <a:prstClr val="black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6938" y="746125"/>
            <a:ext cx="4967287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id-ID" sz="9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716F-6548-4DCC-9AE3-33FC89723687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10E-C842-5443-8236-5AED4875CD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2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F109-D796-45C6-A131-D46130CB7FE6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10E-C842-5443-8236-5AED4875CD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3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4144-0BBE-40E3-A34A-7B0940AFC2B9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10E-C842-5443-8236-5AED4875CD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4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510"/>
            <a:ext cx="8229600" cy="77450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E214-5C63-4D05-9C53-C6A21B314417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24590"/>
            <a:ext cx="2133600" cy="365125"/>
          </a:xfrm>
        </p:spPr>
        <p:txBody>
          <a:bodyPr/>
          <a:lstStyle/>
          <a:p>
            <a:fld id="{BA11A10E-C842-5443-8236-5AED4875CD14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049142"/>
            <a:ext cx="82296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" y="6371827"/>
            <a:ext cx="82296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61664" y="6502271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ABCD</a:t>
            </a:r>
            <a:endParaRPr lang="en-US" sz="12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3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3E44-7C0C-46AD-B2FC-328C465AF55E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10E-C842-5443-8236-5AED4875CD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5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2980-67B9-4F8D-BF35-8BC15387A7A6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10E-C842-5443-8236-5AED4875CD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4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B174-78D0-4F7F-99CC-DB4E9FFFBFA9}" type="datetime1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10E-C842-5443-8236-5AED4875CD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0C42-03D8-4708-ADEC-321AC091E154}" type="datetime1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10E-C842-5443-8236-5AED4875CD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6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9345-619C-4FC2-BCA7-1F09EF2F97E1}" type="datetime1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10E-C842-5443-8236-5AED4875CD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5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EF47-941C-4FC3-B5D3-053CF918E86D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10E-C842-5443-8236-5AED4875CD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3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7C82-54BA-4C01-B249-573DB923402E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10E-C842-5443-8236-5AED4875CD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6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D55B4-265D-42CC-B624-C5AA6E571568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1A10E-C842-5443-8236-5AED4875CD1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3"/>
            <a:ext cx="223280" cy="20097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6165" y="1004889"/>
            <a:ext cx="239446" cy="5853111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0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onev.kkp.go.i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74" y="4206435"/>
            <a:ext cx="8932526" cy="26515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10E-C842-5443-8236-5AED4875CD14}" type="slidenum">
              <a:rPr lang="en-US" smtClean="0"/>
              <a:pPr/>
              <a:t>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14403" y="3290748"/>
            <a:ext cx="7282403" cy="888297"/>
            <a:chOff x="1694329" y="3304195"/>
            <a:chExt cx="7282403" cy="888297"/>
          </a:xfrm>
        </p:grpSpPr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1801906" y="3304195"/>
              <a:ext cx="7174826" cy="888297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87224" tIns="43613" rIns="87224" bIns="4361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id-ID" sz="3200" b="1" dirty="0" err="1" smtClean="0">
                  <a:solidFill>
                    <a:schemeClr val="tx2"/>
                  </a:solidFill>
                  <a:latin typeface="Cambria" panose="02040503050406030204" pitchFamily="18" charset="0"/>
                </a:rPr>
                <a:t>Sosialisasi</a:t>
              </a:r>
              <a:r>
                <a:rPr lang="en-US" altLang="id-ID" sz="3200" b="1" dirty="0" smtClean="0">
                  <a:solidFill>
                    <a:schemeClr val="tx2"/>
                  </a:solidFill>
                  <a:latin typeface="Cambria" panose="02040503050406030204" pitchFamily="18" charset="0"/>
                </a:rPr>
                <a:t> </a:t>
              </a:r>
              <a:r>
                <a:rPr lang="en-US" altLang="id-ID" sz="3200" b="1" dirty="0" err="1" smtClean="0">
                  <a:solidFill>
                    <a:schemeClr val="tx2"/>
                  </a:solidFill>
                  <a:latin typeface="Cambria" panose="02040503050406030204" pitchFamily="18" charset="0"/>
                </a:rPr>
                <a:t>Aplikasi</a:t>
              </a:r>
              <a:r>
                <a:rPr lang="en-US" altLang="id-ID" sz="3200" b="1" dirty="0" smtClean="0">
                  <a:solidFill>
                    <a:schemeClr val="tx2"/>
                  </a:solidFill>
                  <a:latin typeface="Cambria" panose="02040503050406030204" pitchFamily="18" charset="0"/>
                </a:rPr>
                <a:t> </a:t>
              </a:r>
              <a:r>
                <a:rPr lang="en-US" altLang="id-ID" sz="3200" b="1" dirty="0" err="1" smtClean="0">
                  <a:solidFill>
                    <a:schemeClr val="tx2"/>
                  </a:solidFill>
                  <a:latin typeface="Cambria" panose="02040503050406030204" pitchFamily="18" charset="0"/>
                </a:rPr>
                <a:t>Monev</a:t>
              </a:r>
              <a:endParaRPr lang="en-US" altLang="id-ID" sz="3200" b="1" dirty="0" smtClean="0">
                <a:solidFill>
                  <a:schemeClr val="tx2"/>
                </a:solidFill>
                <a:latin typeface="Cambria" panose="02040503050406030204" pitchFamily="18" charset="0"/>
              </a:endParaRPr>
            </a:p>
            <a:p>
              <a:pPr eaLnBrk="1" hangingPunct="1"/>
              <a:r>
                <a:rPr lang="en-US" altLang="id-ID" sz="2000" b="1" dirty="0" smtClean="0">
                  <a:solidFill>
                    <a:schemeClr val="tx2"/>
                  </a:solidFill>
                  <a:latin typeface="Cambria" panose="02040503050406030204" pitchFamily="18" charset="0"/>
                </a:rPr>
                <a:t>ABCD</a:t>
              </a:r>
              <a:endParaRPr lang="en-US" altLang="id-ID" sz="800" b="1" dirty="0">
                <a:solidFill>
                  <a:prstClr val="black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94329" y="3304195"/>
              <a:ext cx="107577" cy="888297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58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Pelaporan (5/8)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10E-C842-5443-8236-5AED4875CD1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D:\Documents\Kantor\KKP\Sistem Informasi\Manual\Img\form lapor - pelapor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8" t="1180" r="25291" b="68949"/>
          <a:stretch/>
        </p:blipFill>
        <p:spPr bwMode="auto">
          <a:xfrm>
            <a:off x="457200" y="1559221"/>
            <a:ext cx="8229600" cy="4595920"/>
          </a:xfrm>
          <a:prstGeom prst="rect">
            <a:avLst/>
          </a:prstGeom>
          <a:ln w="1905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7604577" y="5682728"/>
            <a:ext cx="897979" cy="3238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4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Documents\Kantor\KKP\Sistem Informasi\Manual\Img\renaksi sudah lapor - pelapo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96" y="1441760"/>
            <a:ext cx="8229600" cy="4795268"/>
          </a:xfrm>
          <a:prstGeom prst="rect">
            <a:avLst/>
          </a:prstGeom>
          <a:ln w="1905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Pelaporan (6/8)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10E-C842-5443-8236-5AED4875CD1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78738" y="2939528"/>
            <a:ext cx="897979" cy="3238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9716" y="2752725"/>
            <a:ext cx="7872839" cy="13525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Pelaporan (7/8)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10E-C842-5443-8236-5AED4875CD1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D:\Documents\Kantor\KKP\Sistem Informasi\Manual\Img\montitor - pelapor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9" t="5025" b="4785"/>
          <a:stretch/>
        </p:blipFill>
        <p:spPr bwMode="auto">
          <a:xfrm>
            <a:off x="457200" y="1590514"/>
            <a:ext cx="8229600" cy="4182489"/>
          </a:xfrm>
          <a:prstGeom prst="rect">
            <a:avLst/>
          </a:prstGeom>
          <a:ln w="1905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106770" y="2097420"/>
            <a:ext cx="450375" cy="31823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Pelaporan (8/8)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10E-C842-5443-8236-5AED4875CD1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D:\Documents\Kantor\KKP\Sistem Informasi\Manual\Img\form export - pelapor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3" t="4827" r="28287" b="48966"/>
          <a:stretch/>
        </p:blipFill>
        <p:spPr bwMode="auto">
          <a:xfrm>
            <a:off x="556907" y="1569824"/>
            <a:ext cx="8115765" cy="4134939"/>
          </a:xfrm>
          <a:prstGeom prst="rect">
            <a:avLst/>
          </a:prstGeom>
          <a:ln w="1905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95471" y="2769593"/>
            <a:ext cx="4920229" cy="4000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85945" y="3446792"/>
            <a:ext cx="4929755" cy="52036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51427" y="4786028"/>
            <a:ext cx="1119115" cy="4286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2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74" y="4206435"/>
            <a:ext cx="8932526" cy="26515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10E-C842-5443-8236-5AED4875CD1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14403" y="3290748"/>
            <a:ext cx="7282403" cy="888297"/>
            <a:chOff x="1694329" y="3304195"/>
            <a:chExt cx="7282403" cy="888297"/>
          </a:xfrm>
        </p:grpSpPr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1801906" y="3304195"/>
              <a:ext cx="7174826" cy="888297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87224" tIns="43613" rIns="87224" bIns="4361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id-ID" sz="3200" b="1" dirty="0" err="1" smtClean="0">
                  <a:solidFill>
                    <a:schemeClr val="tx2"/>
                  </a:solidFill>
                  <a:latin typeface="Cambria" panose="02040503050406030204" pitchFamily="18" charset="0"/>
                </a:rPr>
                <a:t>Sosialisasi</a:t>
              </a:r>
              <a:r>
                <a:rPr lang="en-US" altLang="id-ID" sz="3200" b="1" dirty="0" smtClean="0">
                  <a:solidFill>
                    <a:schemeClr val="tx2"/>
                  </a:solidFill>
                  <a:latin typeface="Cambria" panose="02040503050406030204" pitchFamily="18" charset="0"/>
                </a:rPr>
                <a:t> </a:t>
              </a:r>
              <a:r>
                <a:rPr lang="en-US" altLang="id-ID" sz="3200" b="1" dirty="0" err="1" smtClean="0">
                  <a:solidFill>
                    <a:schemeClr val="tx2"/>
                  </a:solidFill>
                  <a:latin typeface="Cambria" panose="02040503050406030204" pitchFamily="18" charset="0"/>
                </a:rPr>
                <a:t>Aplikasi</a:t>
              </a:r>
              <a:r>
                <a:rPr lang="en-US" altLang="id-ID" sz="3200" b="1" dirty="0" smtClean="0">
                  <a:solidFill>
                    <a:schemeClr val="tx2"/>
                  </a:solidFill>
                  <a:latin typeface="Cambria" panose="02040503050406030204" pitchFamily="18" charset="0"/>
                </a:rPr>
                <a:t> </a:t>
              </a:r>
              <a:r>
                <a:rPr lang="en-US" altLang="id-ID" sz="3200" b="1" dirty="0" err="1" smtClean="0">
                  <a:solidFill>
                    <a:schemeClr val="tx2"/>
                  </a:solidFill>
                  <a:latin typeface="Cambria" panose="02040503050406030204" pitchFamily="18" charset="0"/>
                </a:rPr>
                <a:t>Monev</a:t>
              </a:r>
              <a:endParaRPr lang="en-US" altLang="id-ID" sz="3200" b="1" dirty="0" smtClean="0">
                <a:solidFill>
                  <a:schemeClr val="tx2"/>
                </a:solidFill>
                <a:latin typeface="Cambria" panose="02040503050406030204" pitchFamily="18" charset="0"/>
              </a:endParaRPr>
            </a:p>
            <a:p>
              <a:pPr eaLnBrk="1" hangingPunct="1"/>
              <a:r>
                <a:rPr lang="en-US" altLang="id-ID" sz="2000" b="1" dirty="0" smtClean="0">
                  <a:solidFill>
                    <a:schemeClr val="tx2"/>
                  </a:solidFill>
                  <a:latin typeface="Cambria" panose="02040503050406030204" pitchFamily="18" charset="0"/>
                </a:rPr>
                <a:t>ABCD</a:t>
              </a:r>
              <a:endParaRPr lang="en-US" altLang="id-ID" sz="800" b="1" dirty="0">
                <a:solidFill>
                  <a:prstClr val="black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94329" y="3304195"/>
              <a:ext cx="107577" cy="888297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5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6728" y="181016"/>
            <a:ext cx="1745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Materi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32753" y="1610434"/>
            <a:ext cx="5186150" cy="900752"/>
          </a:xfrm>
          <a:prstGeom prst="rect">
            <a:avLst/>
          </a:prstGeom>
          <a:noFill/>
          <a:ln>
            <a:solidFill>
              <a:srgbClr val="002060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     </a:t>
            </a:r>
            <a:r>
              <a:rPr lang="en-US" sz="2800" b="1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Penjelasan</a:t>
            </a:r>
            <a:r>
              <a:rPr lang="en-US" sz="28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Aplikasi</a:t>
            </a:r>
            <a:endParaRPr lang="en-US" sz="28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9934" y="1610434"/>
            <a:ext cx="900752" cy="900752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1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83901" y="2729552"/>
            <a:ext cx="5186150" cy="900752"/>
          </a:xfrm>
          <a:prstGeom prst="rect">
            <a:avLst/>
          </a:prstGeom>
          <a:noFill/>
          <a:ln>
            <a:solidFill>
              <a:srgbClr val="002060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     </a:t>
            </a:r>
            <a:r>
              <a:rPr lang="en-US" sz="2800" b="1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Tahapan</a:t>
            </a:r>
            <a:r>
              <a:rPr lang="en-US" sz="28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Pemantauan</a:t>
            </a:r>
            <a:endParaRPr lang="en-US" sz="28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91082" y="2729552"/>
            <a:ext cx="900752" cy="900752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20616" y="3839567"/>
            <a:ext cx="5186150" cy="900752"/>
          </a:xfrm>
          <a:prstGeom prst="rect">
            <a:avLst/>
          </a:prstGeom>
          <a:noFill/>
          <a:ln>
            <a:solidFill>
              <a:srgbClr val="002060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     </a:t>
            </a:r>
            <a:r>
              <a:rPr lang="en-US" sz="2800" b="1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Akses</a:t>
            </a:r>
            <a:r>
              <a:rPr lang="en-US" sz="28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Aplikasi</a:t>
            </a:r>
            <a:endParaRPr lang="en-US" sz="28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527797" y="3839567"/>
            <a:ext cx="900752" cy="900752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3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0061" y="4940487"/>
            <a:ext cx="5186150" cy="900752"/>
          </a:xfrm>
          <a:prstGeom prst="rect">
            <a:avLst/>
          </a:prstGeom>
          <a:noFill/>
          <a:ln>
            <a:solidFill>
              <a:srgbClr val="002060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     Pelaporan</a:t>
            </a:r>
            <a:endParaRPr lang="en-US" sz="28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37242" y="4940487"/>
            <a:ext cx="900752" cy="900752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10E-C842-5443-8236-5AED4875CD1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8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Penjelasan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Aplikasi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err="1" smtClean="0">
                <a:latin typeface="Cambria" panose="02040503050406030204" pitchFamily="18" charset="0"/>
              </a:rPr>
              <a:t>Aplikasi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MonevKKP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merupakan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aplikasi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pemantauan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pelaksanaan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kegiatan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disertai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anggarannya</a:t>
            </a:r>
            <a:r>
              <a:rPr lang="en-US" sz="2800" dirty="0" smtClean="0">
                <a:latin typeface="Cambria" panose="02040503050406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Cambria" panose="02040503050406030204" pitchFamily="18" charset="0"/>
              </a:rPr>
              <a:t>4 level </a:t>
            </a:r>
            <a:r>
              <a:rPr lang="en-US" sz="2800" dirty="0" err="1" smtClean="0">
                <a:latin typeface="Cambria" panose="02040503050406030204" pitchFamily="18" charset="0"/>
              </a:rPr>
              <a:t>pengguna</a:t>
            </a:r>
            <a:r>
              <a:rPr lang="en-US" sz="2800" dirty="0" smtClean="0">
                <a:latin typeface="Cambria" panose="02040503050406030204" pitchFamily="18" charset="0"/>
              </a:rPr>
              <a:t> : </a:t>
            </a:r>
            <a:r>
              <a:rPr lang="en-US" sz="2800" dirty="0" err="1" smtClean="0">
                <a:latin typeface="Cambria" panose="02040503050406030204" pitchFamily="18" charset="0"/>
              </a:rPr>
              <a:t>Pemantau</a:t>
            </a:r>
            <a:r>
              <a:rPr lang="en-US" sz="2800" dirty="0" smtClean="0">
                <a:latin typeface="Cambria" panose="02040503050406030204" pitchFamily="18" charset="0"/>
              </a:rPr>
              <a:t>, </a:t>
            </a:r>
            <a:r>
              <a:rPr lang="en-US" sz="2800" dirty="0" err="1" smtClean="0">
                <a:latin typeface="Cambria" panose="02040503050406030204" pitchFamily="18" charset="0"/>
              </a:rPr>
              <a:t>Verifikator</a:t>
            </a:r>
            <a:r>
              <a:rPr lang="en-US" sz="2800" dirty="0" smtClean="0">
                <a:latin typeface="Cambria" panose="02040503050406030204" pitchFamily="18" charset="0"/>
              </a:rPr>
              <a:t>, </a:t>
            </a:r>
            <a:r>
              <a:rPr lang="en-US" sz="2800" dirty="0" err="1" smtClean="0">
                <a:latin typeface="Cambria" panose="02040503050406030204" pitchFamily="18" charset="0"/>
              </a:rPr>
              <a:t>Pelapor</a:t>
            </a:r>
            <a:r>
              <a:rPr lang="en-US" sz="2800" dirty="0" smtClean="0">
                <a:latin typeface="Cambria" panose="02040503050406030204" pitchFamily="18" charset="0"/>
              </a:rPr>
              <a:t>, </a:t>
            </a:r>
            <a:r>
              <a:rPr lang="en-US" sz="2800" dirty="0" smtClean="0">
                <a:latin typeface="Cambria" panose="02040503050406030204" pitchFamily="18" charset="0"/>
              </a:rPr>
              <a:t>Admin.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err="1" smtClean="0">
                <a:latin typeface="Cambria" panose="02040503050406030204" pitchFamily="18" charset="0"/>
              </a:rPr>
              <a:t>Deteksi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dini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dan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solusi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terkait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kendala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pelaksanaan</a:t>
            </a:r>
            <a:r>
              <a:rPr lang="en-US" sz="2800" dirty="0" smtClean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10E-C842-5443-8236-5AED4875CD1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0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Tahapan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Pemantauan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10E-C842-5443-8236-5AED4875CD14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29891222"/>
              </p:ext>
            </p:extLst>
          </p:nvPr>
        </p:nvGraphicFramePr>
        <p:xfrm>
          <a:off x="832513" y="1396999"/>
          <a:ext cx="7506269" cy="452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 flipV="1">
            <a:off x="1746914" y="2115403"/>
            <a:ext cx="13647" cy="270225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4843" y="1269236"/>
            <a:ext cx="2811439" cy="859809"/>
          </a:xfrm>
          <a:prstGeom prst="rect">
            <a:avLst/>
          </a:prstGeom>
          <a:noFill/>
          <a:ln>
            <a:solidFill>
              <a:srgbClr val="002060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Penajaman</a:t>
            </a:r>
            <a:endParaRPr lang="en-US" dirty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(</a:t>
            </a:r>
            <a:r>
              <a:rPr lang="en-US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Verifikator</a:t>
            </a:r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dan</a:t>
            </a:r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Pelapor</a:t>
            </a:r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)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988858" y="3823650"/>
            <a:ext cx="2277" cy="118507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24339" y="5038293"/>
            <a:ext cx="2115402" cy="859809"/>
          </a:xfrm>
          <a:prstGeom prst="rect">
            <a:avLst/>
          </a:prstGeom>
          <a:noFill/>
          <a:ln>
            <a:solidFill>
              <a:srgbClr val="002060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Pengisian</a:t>
            </a:r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Aplikasi</a:t>
            </a:r>
            <a:endParaRPr lang="en-US" dirty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(</a:t>
            </a:r>
            <a:r>
              <a:rPr lang="en-US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Verifikator</a:t>
            </a:r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)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42433" y="2158615"/>
            <a:ext cx="2277" cy="109183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82460" y="1285158"/>
            <a:ext cx="2115402" cy="859809"/>
          </a:xfrm>
          <a:prstGeom prst="rect">
            <a:avLst/>
          </a:prstGeom>
          <a:noFill/>
          <a:ln>
            <a:solidFill>
              <a:srgbClr val="002060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Pelaporan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Pelapor</a:t>
            </a:r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)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239300" y="2771641"/>
            <a:ext cx="2277" cy="118507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74781" y="3986284"/>
            <a:ext cx="2115402" cy="859809"/>
          </a:xfrm>
          <a:prstGeom prst="rect">
            <a:avLst/>
          </a:prstGeom>
          <a:noFill/>
          <a:ln>
            <a:solidFill>
              <a:srgbClr val="002060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Verifikasi</a:t>
            </a:r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Laporan</a:t>
            </a:r>
            <a:endParaRPr lang="en-US" dirty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(</a:t>
            </a:r>
            <a:r>
              <a:rPr lang="en-US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Verifikator</a:t>
            </a:r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)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80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rved Down Arrow 7"/>
          <p:cNvSpPr/>
          <p:nvPr/>
        </p:nvSpPr>
        <p:spPr>
          <a:xfrm rot="19418329">
            <a:off x="3447589" y="1434351"/>
            <a:ext cx="2096211" cy="922662"/>
          </a:xfrm>
          <a:prstGeom prst="curvedDownArrow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Akses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Aplikasi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10E-C842-5443-8236-5AED4875CD14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22984"/>
            <a:ext cx="3629025" cy="3667125"/>
            <a:chOff x="457200" y="1922984"/>
            <a:chExt cx="3629025" cy="36671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922984"/>
              <a:ext cx="3629025" cy="3667125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473957" y="4162567"/>
              <a:ext cx="272955" cy="245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42646" y="1521305"/>
            <a:ext cx="252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Formuir</a:t>
            </a:r>
            <a:r>
              <a:rPr lang="en-US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Serah</a:t>
            </a:r>
            <a:r>
              <a:rPr lang="en-US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Terima</a:t>
            </a:r>
            <a:endParaRPr lang="en-US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59470" y="1745554"/>
            <a:ext cx="3266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hlinkClick r:id="rId3"/>
              </a:rPr>
              <a:t>http</a:t>
            </a:r>
            <a:r>
              <a:rPr lang="en-US" sz="2800" b="1" dirty="0" smtClean="0">
                <a:latin typeface="Cambria" panose="02040503050406030204" pitchFamily="18" charset="0"/>
                <a:hlinkClick r:id="rId3"/>
              </a:rPr>
              <a:t>://abcd.go.id</a:t>
            </a:r>
            <a:r>
              <a:rPr lang="en-US" sz="2800" b="1" dirty="0" smtClean="0">
                <a:latin typeface="Cambria" panose="02040503050406030204" pitchFamily="18" charset="0"/>
                <a:hlinkClick r:id="rId3"/>
              </a:rPr>
              <a:t>/</a:t>
            </a:r>
            <a:r>
              <a:rPr lang="en-US" sz="2800" b="1" dirty="0" smtClean="0">
                <a:latin typeface="Cambria" panose="02040503050406030204" pitchFamily="18" charset="0"/>
              </a:rPr>
              <a:t> </a:t>
            </a:r>
            <a:endParaRPr lang="en-US" sz="2800" b="1" dirty="0">
              <a:latin typeface="Cambria" panose="02040503050406030204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6293455" y="2303353"/>
            <a:ext cx="507242" cy="624541"/>
          </a:xfrm>
          <a:prstGeom prst="downArrow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914" y="3115090"/>
            <a:ext cx="3272324" cy="24586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54836" y="6059604"/>
            <a:ext cx="6346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* </a:t>
            </a:r>
            <a:r>
              <a:rPr lang="en-US" sz="1400" b="1" i="1" dirty="0" err="1" smtClean="0"/>
              <a:t>Catatan</a:t>
            </a:r>
            <a:r>
              <a:rPr lang="en-US" sz="1400" b="1" i="1" dirty="0" smtClean="0"/>
              <a:t> : </a:t>
            </a:r>
            <a:r>
              <a:rPr lang="en-US" sz="1400" b="1" i="1" dirty="0" err="1" smtClean="0"/>
              <a:t>Disarankan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menggunakan</a:t>
            </a:r>
            <a:r>
              <a:rPr lang="en-US" sz="1400" b="1" i="1" dirty="0" smtClean="0"/>
              <a:t> browser Mozilla Firefox </a:t>
            </a:r>
            <a:r>
              <a:rPr lang="en-US" sz="1400" b="1" i="1" dirty="0" err="1" smtClean="0"/>
              <a:t>atau</a:t>
            </a:r>
            <a:r>
              <a:rPr lang="en-US" sz="1400" b="1" i="1" dirty="0" smtClean="0"/>
              <a:t> Google Chrome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56351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Pelaporan (1/8)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10E-C842-5443-8236-5AED4875CD1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Picture 13" descr="D:\Documents\Kantor\KKP\Sistem Informasi\Manual\Img\beranda - pelapo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9374"/>
            <a:ext cx="8168356" cy="390067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374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Pelaporan (2/8)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10E-C842-5443-8236-5AED4875CD1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D:\Documents\Kantor\KKP\Sistem Informasi\Manual\Img\profile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3" t="7004" b="7780"/>
          <a:stretch/>
        </p:blipFill>
        <p:spPr bwMode="auto">
          <a:xfrm>
            <a:off x="521358" y="1626917"/>
            <a:ext cx="8165442" cy="398231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Oval 2"/>
          <p:cNvSpPr/>
          <p:nvPr/>
        </p:nvSpPr>
        <p:spPr>
          <a:xfrm>
            <a:off x="2548051" y="4858603"/>
            <a:ext cx="3316406" cy="586854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2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Pelaporan (3/8)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10E-C842-5443-8236-5AED4875CD1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D:\Documents\Kantor\KKP\Sistem Informasi\Manual\Img\dashboard pelapor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2" t="4914" r="665" b="3931"/>
          <a:stretch/>
        </p:blipFill>
        <p:spPr bwMode="auto">
          <a:xfrm>
            <a:off x="457199" y="1562029"/>
            <a:ext cx="8229601" cy="403355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23068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Documents\Kantor\KKP\Sistem Informasi\Manual\Img\tombol lapor - pelapo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55" y="1596007"/>
            <a:ext cx="8220145" cy="4828584"/>
          </a:xfrm>
          <a:prstGeom prst="rect">
            <a:avLst/>
          </a:prstGeom>
          <a:ln w="1905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Pelaporan (4/8)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10E-C842-5443-8236-5AED4875CD1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6727" y="2766585"/>
            <a:ext cx="595774" cy="1238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7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8216</TotalTime>
  <Words>145</Words>
  <Application>Microsoft Office PowerPoint</Application>
  <PresentationFormat>On-screen Show (4:3)</PresentationFormat>
  <Paragraphs>53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Wingdings</vt:lpstr>
      <vt:lpstr>Office Theme</vt:lpstr>
      <vt:lpstr>PowerPoint Presentation</vt:lpstr>
      <vt:lpstr>PowerPoint Presentation</vt:lpstr>
      <vt:lpstr>Penjelasan Aplikasi</vt:lpstr>
      <vt:lpstr>Tahapan Pemantauan</vt:lpstr>
      <vt:lpstr>Akses Aplikasi</vt:lpstr>
      <vt:lpstr>Pelaporan (1/8)</vt:lpstr>
      <vt:lpstr>Pelaporan (2/8)</vt:lpstr>
      <vt:lpstr>Pelaporan (3/8)</vt:lpstr>
      <vt:lpstr>Pelaporan (4/8)</vt:lpstr>
      <vt:lpstr>Pelaporan (5/8)</vt:lpstr>
      <vt:lpstr>Pelaporan (6/8)</vt:lpstr>
      <vt:lpstr>Pelaporan (7/8)</vt:lpstr>
      <vt:lpstr>Pelaporan (8/8)</vt:lpstr>
      <vt:lpstr>PowerPoint Presentation</vt:lpstr>
    </vt:vector>
  </TitlesOfParts>
  <Company>kkp biro perencanaan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KOORDINASI PERENCANAAN DAN PENGANGGARAN</dc:title>
  <dc:creator>ishartini ishartini</dc:creator>
  <cp:lastModifiedBy>risyad .</cp:lastModifiedBy>
  <cp:revision>437</cp:revision>
  <cp:lastPrinted>2015-09-17T07:56:50Z</cp:lastPrinted>
  <dcterms:created xsi:type="dcterms:W3CDTF">2015-08-01T17:14:38Z</dcterms:created>
  <dcterms:modified xsi:type="dcterms:W3CDTF">2018-08-07T14:16:08Z</dcterms:modified>
</cp:coreProperties>
</file>