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5"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43"/>
  </p:normalViewPr>
  <p:slideViewPr>
    <p:cSldViewPr snapToGrid="0">
      <p:cViewPr varScale="1">
        <p:scale>
          <a:sx n="90" d="100"/>
          <a:sy n="90" d="100"/>
        </p:scale>
        <p:origin x="232" y="5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7FB685A-0BDF-42C3-8ECD-5796AA7FC0D8}"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4CD1A6D7-B024-4563-8F0D-E3E0D8BC7F18}">
      <dgm:prSet custT="1"/>
      <dgm:spPr/>
      <dgm:t>
        <a:bodyPr/>
        <a:lstStyle/>
        <a:p>
          <a:pPr>
            <a:lnSpc>
              <a:spcPct val="100000"/>
            </a:lnSpc>
          </a:pPr>
          <a:r>
            <a:rPr lang="en-US" sz="1600" b="1" i="0" dirty="0">
              <a:latin typeface="Arial Narrow" panose="020B0604020202020204" pitchFamily="34" charset="0"/>
              <a:cs typeface="Arial Narrow" panose="020B0604020202020204" pitchFamily="34" charset="0"/>
            </a:rPr>
            <a:t>For fleet management</a:t>
          </a:r>
          <a:r>
            <a:rPr lang="en-US" sz="1600" b="0" i="0" dirty="0">
              <a:latin typeface="Arial Narrow" panose="020B0604020202020204" pitchFamily="34" charset="0"/>
              <a:cs typeface="Arial Narrow" panose="020B0604020202020204" pitchFamily="34" charset="0"/>
            </a:rPr>
            <a:t>: We have defined a group of entities for Vehicle, Service Record, and Insurance. The data stored in these entities will help us determine the condition of all vehicles in our fleet, The due dates for their service appointments as well as expiry dates on their insurances. This will assist the management into having a well-oiled operation.</a:t>
          </a:r>
          <a:br>
            <a:rPr lang="en-US" sz="1600" b="0" i="0" dirty="0">
              <a:latin typeface="Arial Narrow" panose="020B0604020202020204" pitchFamily="34" charset="0"/>
              <a:cs typeface="Arial Narrow" panose="020B0604020202020204" pitchFamily="34" charset="0"/>
            </a:rPr>
          </a:br>
          <a:br>
            <a:rPr lang="en-US" sz="1600" b="0" i="0" dirty="0">
              <a:latin typeface="Arial Narrow" panose="020B0604020202020204" pitchFamily="34" charset="0"/>
              <a:cs typeface="Arial Narrow" panose="020B0604020202020204" pitchFamily="34" charset="0"/>
            </a:rPr>
          </a:br>
          <a:endParaRPr lang="en-US" sz="1600" b="0" i="0" dirty="0">
            <a:latin typeface="Arial Narrow" panose="020B0604020202020204" pitchFamily="34" charset="0"/>
            <a:cs typeface="Arial Narrow" panose="020B0604020202020204" pitchFamily="34" charset="0"/>
          </a:endParaRPr>
        </a:p>
      </dgm:t>
    </dgm:pt>
    <dgm:pt modelId="{ABFDB054-FF6A-421E-B685-C59655D30D05}" type="parTrans" cxnId="{0E383406-700F-42D3-ABC8-ADA15B61907B}">
      <dgm:prSet/>
      <dgm:spPr/>
      <dgm:t>
        <a:bodyPr/>
        <a:lstStyle/>
        <a:p>
          <a:endParaRPr lang="en-US" sz="1600" b="0" i="0">
            <a:latin typeface="Arial Narrow" panose="020B0604020202020204" pitchFamily="34" charset="0"/>
            <a:cs typeface="Arial Narrow" panose="020B0604020202020204" pitchFamily="34" charset="0"/>
          </a:endParaRPr>
        </a:p>
      </dgm:t>
    </dgm:pt>
    <dgm:pt modelId="{E7F35570-B05A-4E92-92F8-097AA67B87D8}" type="sibTrans" cxnId="{0E383406-700F-42D3-ABC8-ADA15B61907B}">
      <dgm:prSet/>
      <dgm:spPr/>
      <dgm:t>
        <a:bodyPr/>
        <a:lstStyle/>
        <a:p>
          <a:pPr>
            <a:lnSpc>
              <a:spcPct val="100000"/>
            </a:lnSpc>
          </a:pPr>
          <a:endParaRPr lang="en-US" sz="1600" b="0" i="0">
            <a:latin typeface="Arial Narrow" panose="020B0604020202020204" pitchFamily="34" charset="0"/>
            <a:cs typeface="Arial Narrow" panose="020B0604020202020204" pitchFamily="34" charset="0"/>
          </a:endParaRPr>
        </a:p>
      </dgm:t>
    </dgm:pt>
    <dgm:pt modelId="{9D869E7A-3AE1-4309-BDD7-755EF8E0E697}">
      <dgm:prSet custT="1"/>
      <dgm:spPr/>
      <dgm:t>
        <a:bodyPr/>
        <a:lstStyle/>
        <a:p>
          <a:pPr>
            <a:lnSpc>
              <a:spcPct val="100000"/>
            </a:lnSpc>
          </a:pPr>
          <a:r>
            <a:rPr lang="en-US" sz="1600" b="1" i="0" dirty="0">
              <a:latin typeface="Arial Narrow" panose="020B0604020202020204" pitchFamily="34" charset="0"/>
              <a:cs typeface="Arial Narrow" panose="020B0604020202020204" pitchFamily="34" charset="0"/>
            </a:rPr>
            <a:t>For Customer satisfaction</a:t>
          </a:r>
          <a:r>
            <a:rPr lang="en-US" sz="1600" b="0" i="0" dirty="0">
              <a:latin typeface="Arial Narrow" panose="020B0604020202020204" pitchFamily="34" charset="0"/>
              <a:cs typeface="Arial Narrow" panose="020B0604020202020204" pitchFamily="34" charset="0"/>
            </a:rPr>
            <a:t>: To ensure customer satisfaction we have defined a feedback entity. This entity will store data like the particulars of the trip, who the driver was, and what rating was given to the driver by the customer. A database constraint could be added that a driver should maintain a certain satisfaction rating to continue driving with the company. </a:t>
          </a:r>
          <a:br>
            <a:rPr lang="en-US" sz="1600" b="0" i="0" dirty="0">
              <a:latin typeface="Arial Narrow" panose="020B0604020202020204" pitchFamily="34" charset="0"/>
              <a:cs typeface="Arial Narrow" panose="020B0604020202020204" pitchFamily="34" charset="0"/>
            </a:rPr>
          </a:br>
          <a:br>
            <a:rPr lang="en-US" sz="1600" b="0" i="0" dirty="0">
              <a:latin typeface="Arial Narrow" panose="020B0604020202020204" pitchFamily="34" charset="0"/>
              <a:cs typeface="Arial Narrow" panose="020B0604020202020204" pitchFamily="34" charset="0"/>
            </a:rPr>
          </a:br>
          <a:endParaRPr lang="en-US" sz="1600" b="0" i="0" dirty="0">
            <a:latin typeface="Arial Narrow" panose="020B0604020202020204" pitchFamily="34" charset="0"/>
            <a:cs typeface="Arial Narrow" panose="020B0604020202020204" pitchFamily="34" charset="0"/>
          </a:endParaRPr>
        </a:p>
      </dgm:t>
    </dgm:pt>
    <dgm:pt modelId="{0D0F9F2F-E8D0-44BC-B714-AD0C725BE9C5}" type="parTrans" cxnId="{F47DE2AF-BDE8-4159-8040-714078524765}">
      <dgm:prSet/>
      <dgm:spPr/>
      <dgm:t>
        <a:bodyPr/>
        <a:lstStyle/>
        <a:p>
          <a:endParaRPr lang="en-US" sz="1600" b="0" i="0">
            <a:latin typeface="Arial Narrow" panose="020B0604020202020204" pitchFamily="34" charset="0"/>
            <a:cs typeface="Arial Narrow" panose="020B0604020202020204" pitchFamily="34" charset="0"/>
          </a:endParaRPr>
        </a:p>
      </dgm:t>
    </dgm:pt>
    <dgm:pt modelId="{B38CA535-DA47-4369-BCAB-03A26979FEF8}" type="sibTrans" cxnId="{F47DE2AF-BDE8-4159-8040-714078524765}">
      <dgm:prSet/>
      <dgm:spPr/>
      <dgm:t>
        <a:bodyPr/>
        <a:lstStyle/>
        <a:p>
          <a:pPr>
            <a:lnSpc>
              <a:spcPct val="100000"/>
            </a:lnSpc>
          </a:pPr>
          <a:endParaRPr lang="en-US" sz="1600" b="0" i="0">
            <a:latin typeface="Arial Narrow" panose="020B0604020202020204" pitchFamily="34" charset="0"/>
            <a:cs typeface="Arial Narrow" panose="020B0604020202020204" pitchFamily="34" charset="0"/>
          </a:endParaRPr>
        </a:p>
      </dgm:t>
    </dgm:pt>
    <dgm:pt modelId="{128508A1-E7BD-4503-9B1E-0952EB9D1104}">
      <dgm:prSet custT="1"/>
      <dgm:spPr/>
      <dgm:t>
        <a:bodyPr/>
        <a:lstStyle/>
        <a:p>
          <a:pPr>
            <a:lnSpc>
              <a:spcPct val="100000"/>
            </a:lnSpc>
          </a:pPr>
          <a:r>
            <a:rPr lang="en-US" sz="1600" b="1" i="0" dirty="0">
              <a:latin typeface="Arial Narrow" panose="020B0604020202020204" pitchFamily="34" charset="0"/>
              <a:cs typeface="Arial Narrow" panose="020B0604020202020204" pitchFamily="34" charset="0"/>
            </a:rPr>
            <a:t>For Driver management</a:t>
          </a:r>
          <a:r>
            <a:rPr lang="en-US" sz="1600" b="0" i="0" dirty="0">
              <a:latin typeface="Arial Narrow" panose="020B0604020202020204" pitchFamily="34" charset="0"/>
              <a:cs typeface="Arial Narrow" panose="020B0604020202020204" pitchFamily="34" charset="0"/>
            </a:rPr>
            <a:t>: To better manage drivers we have defined a driver’s entity and have them mapped in relationships with trips and vehicles. This will give us real time tracking as to where the driver currently is, and which trip the driver is currently completing. As we also have feedback from customers this will help us hold the drivers accountable for their quality of service. We could potentially use the feedback to decide on bonuses and </a:t>
          </a:r>
          <a:r>
            <a:rPr lang="en-US" sz="1800" b="0" i="0" dirty="0">
              <a:latin typeface="Arial Narrow" panose="020B0604020202020204" pitchFamily="34" charset="0"/>
              <a:cs typeface="Arial Narrow" panose="020B0604020202020204" pitchFamily="34" charset="0"/>
            </a:rPr>
            <a:t>rewards</a:t>
          </a:r>
          <a:r>
            <a:rPr lang="en-US" sz="1600" b="0" i="0" dirty="0">
              <a:latin typeface="Arial Narrow" panose="020B0604020202020204" pitchFamily="34" charset="0"/>
              <a:cs typeface="Arial Narrow" panose="020B0604020202020204" pitchFamily="34" charset="0"/>
            </a:rPr>
            <a:t> for the drivers thus boosting the motivations.</a:t>
          </a:r>
        </a:p>
      </dgm:t>
    </dgm:pt>
    <dgm:pt modelId="{8D51CA28-65D0-47EA-AD59-9F26831BA996}" type="parTrans" cxnId="{95805242-E7A6-4337-8DB4-0D45EEBF088A}">
      <dgm:prSet/>
      <dgm:spPr/>
      <dgm:t>
        <a:bodyPr/>
        <a:lstStyle/>
        <a:p>
          <a:endParaRPr lang="en-US" sz="1600" b="0" i="0">
            <a:latin typeface="Arial Narrow" panose="020B0604020202020204" pitchFamily="34" charset="0"/>
            <a:cs typeface="Arial Narrow" panose="020B0604020202020204" pitchFamily="34" charset="0"/>
          </a:endParaRPr>
        </a:p>
      </dgm:t>
    </dgm:pt>
    <dgm:pt modelId="{F7E8F3E7-98D0-4BAD-88F0-5CE3F5B69FCD}" type="sibTrans" cxnId="{95805242-E7A6-4337-8DB4-0D45EEBF088A}">
      <dgm:prSet/>
      <dgm:spPr/>
      <dgm:t>
        <a:bodyPr/>
        <a:lstStyle/>
        <a:p>
          <a:endParaRPr lang="en-US" sz="1600" b="0" i="0">
            <a:latin typeface="Arial Narrow" panose="020B0604020202020204" pitchFamily="34" charset="0"/>
            <a:cs typeface="Arial Narrow" panose="020B0604020202020204" pitchFamily="34" charset="0"/>
          </a:endParaRPr>
        </a:p>
      </dgm:t>
    </dgm:pt>
    <dgm:pt modelId="{7EC9FEF2-9EB1-450C-9B47-2826132BAAEC}" type="pres">
      <dgm:prSet presAssocID="{B7FB685A-0BDF-42C3-8ECD-5796AA7FC0D8}" presName="root" presStyleCnt="0">
        <dgm:presLayoutVars>
          <dgm:dir/>
          <dgm:resizeHandles val="exact"/>
        </dgm:presLayoutVars>
      </dgm:prSet>
      <dgm:spPr/>
    </dgm:pt>
    <dgm:pt modelId="{0989A238-774A-4CF4-BB61-8A21DA6B7A88}" type="pres">
      <dgm:prSet presAssocID="{B7FB685A-0BDF-42C3-8ECD-5796AA7FC0D8}" presName="container" presStyleCnt="0">
        <dgm:presLayoutVars>
          <dgm:dir/>
          <dgm:resizeHandles val="exact"/>
        </dgm:presLayoutVars>
      </dgm:prSet>
      <dgm:spPr/>
    </dgm:pt>
    <dgm:pt modelId="{DC13F4CA-42B1-40E0-AD9B-0B97FA0AA76F}" type="pres">
      <dgm:prSet presAssocID="{4CD1A6D7-B024-4563-8F0D-E3E0D8BC7F18}" presName="compNode" presStyleCnt="0"/>
      <dgm:spPr/>
    </dgm:pt>
    <dgm:pt modelId="{65E75456-2248-4D2B-A4E9-114697619D4A}" type="pres">
      <dgm:prSet presAssocID="{4CD1A6D7-B024-4563-8F0D-E3E0D8BC7F18}" presName="iconBgRect" presStyleLbl="bgShp" presStyleIdx="0" presStyleCnt="3"/>
      <dgm:spPr/>
    </dgm:pt>
    <dgm:pt modelId="{5CFF70E6-5CAA-466C-8447-96C0AFDB7BF4}" type="pres">
      <dgm:prSet presAssocID="{4CD1A6D7-B024-4563-8F0D-E3E0D8BC7F18}"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ar"/>
        </a:ext>
      </dgm:extLst>
    </dgm:pt>
    <dgm:pt modelId="{FE6D01FE-DA94-4F06-B06D-F03A34DF7319}" type="pres">
      <dgm:prSet presAssocID="{4CD1A6D7-B024-4563-8F0D-E3E0D8BC7F18}" presName="spaceRect" presStyleCnt="0"/>
      <dgm:spPr/>
    </dgm:pt>
    <dgm:pt modelId="{65241C65-050A-41AE-84E0-9262D960D7A8}" type="pres">
      <dgm:prSet presAssocID="{4CD1A6D7-B024-4563-8F0D-E3E0D8BC7F18}" presName="textRect" presStyleLbl="revTx" presStyleIdx="0" presStyleCnt="3">
        <dgm:presLayoutVars>
          <dgm:chMax val="1"/>
          <dgm:chPref val="1"/>
        </dgm:presLayoutVars>
      </dgm:prSet>
      <dgm:spPr/>
    </dgm:pt>
    <dgm:pt modelId="{D9493B26-059D-4BF5-A20D-CFEC394F813D}" type="pres">
      <dgm:prSet presAssocID="{E7F35570-B05A-4E92-92F8-097AA67B87D8}" presName="sibTrans" presStyleLbl="sibTrans2D1" presStyleIdx="0" presStyleCnt="0"/>
      <dgm:spPr/>
    </dgm:pt>
    <dgm:pt modelId="{C732E8AE-46FE-463D-BD40-F1E2852A1937}" type="pres">
      <dgm:prSet presAssocID="{9D869E7A-3AE1-4309-BDD7-755EF8E0E697}" presName="compNode" presStyleCnt="0"/>
      <dgm:spPr/>
    </dgm:pt>
    <dgm:pt modelId="{D13A5A4A-13DC-45F1-94F0-8EAC7C29BEDB}" type="pres">
      <dgm:prSet presAssocID="{9D869E7A-3AE1-4309-BDD7-755EF8E0E697}" presName="iconBgRect" presStyleLbl="bgShp" presStyleIdx="1" presStyleCnt="3"/>
      <dgm:spPr/>
    </dgm:pt>
    <dgm:pt modelId="{06E2508A-DF6A-44B1-8B65-3C7F460A6D20}" type="pres">
      <dgm:prSet presAssocID="{9D869E7A-3AE1-4309-BDD7-755EF8E0E697}"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irection"/>
        </a:ext>
      </dgm:extLst>
    </dgm:pt>
    <dgm:pt modelId="{C32ADBE7-2B9A-4DF8-A5F4-2D5DD617E2AC}" type="pres">
      <dgm:prSet presAssocID="{9D869E7A-3AE1-4309-BDD7-755EF8E0E697}" presName="spaceRect" presStyleCnt="0"/>
      <dgm:spPr/>
    </dgm:pt>
    <dgm:pt modelId="{E461A39A-C6BF-47EB-9B8B-D9EF71AEEA02}" type="pres">
      <dgm:prSet presAssocID="{9D869E7A-3AE1-4309-BDD7-755EF8E0E697}" presName="textRect" presStyleLbl="revTx" presStyleIdx="1" presStyleCnt="3">
        <dgm:presLayoutVars>
          <dgm:chMax val="1"/>
          <dgm:chPref val="1"/>
        </dgm:presLayoutVars>
      </dgm:prSet>
      <dgm:spPr/>
    </dgm:pt>
    <dgm:pt modelId="{8126D75E-95D3-4493-A40F-63E390C1A0D4}" type="pres">
      <dgm:prSet presAssocID="{B38CA535-DA47-4369-BCAB-03A26979FEF8}" presName="sibTrans" presStyleLbl="sibTrans2D1" presStyleIdx="0" presStyleCnt="0"/>
      <dgm:spPr/>
    </dgm:pt>
    <dgm:pt modelId="{88B6060C-7045-4F9F-809F-D09CE73B9DFB}" type="pres">
      <dgm:prSet presAssocID="{128508A1-E7BD-4503-9B1E-0952EB9D1104}" presName="compNode" presStyleCnt="0"/>
      <dgm:spPr/>
    </dgm:pt>
    <dgm:pt modelId="{B25E2E9B-D1D1-4A7A-BEF4-F3826B52F305}" type="pres">
      <dgm:prSet presAssocID="{128508A1-E7BD-4503-9B1E-0952EB9D1104}" presName="iconBgRect" presStyleLbl="bgShp" presStyleIdx="2" presStyleCnt="3"/>
      <dgm:spPr/>
    </dgm:pt>
    <dgm:pt modelId="{1A30DEFA-C447-445D-967E-B9EB94719CA8}" type="pres">
      <dgm:prSet presAssocID="{128508A1-E7BD-4503-9B1E-0952EB9D1104}"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Truck"/>
        </a:ext>
      </dgm:extLst>
    </dgm:pt>
    <dgm:pt modelId="{A20460BF-1908-4CEE-98E5-6A89FAAA1863}" type="pres">
      <dgm:prSet presAssocID="{128508A1-E7BD-4503-9B1E-0952EB9D1104}" presName="spaceRect" presStyleCnt="0"/>
      <dgm:spPr/>
    </dgm:pt>
    <dgm:pt modelId="{4B0DBC05-275A-4D16-94A4-051DCA0D77D2}" type="pres">
      <dgm:prSet presAssocID="{128508A1-E7BD-4503-9B1E-0952EB9D1104}" presName="textRect" presStyleLbl="revTx" presStyleIdx="2" presStyleCnt="3">
        <dgm:presLayoutVars>
          <dgm:chMax val="1"/>
          <dgm:chPref val="1"/>
        </dgm:presLayoutVars>
      </dgm:prSet>
      <dgm:spPr/>
    </dgm:pt>
  </dgm:ptLst>
  <dgm:cxnLst>
    <dgm:cxn modelId="{0E383406-700F-42D3-ABC8-ADA15B61907B}" srcId="{B7FB685A-0BDF-42C3-8ECD-5796AA7FC0D8}" destId="{4CD1A6D7-B024-4563-8F0D-E3E0D8BC7F18}" srcOrd="0" destOrd="0" parTransId="{ABFDB054-FF6A-421E-B685-C59655D30D05}" sibTransId="{E7F35570-B05A-4E92-92F8-097AA67B87D8}"/>
    <dgm:cxn modelId="{C31DE20B-CA0C-48FE-916E-A426BDE1EC29}" type="presOf" srcId="{4CD1A6D7-B024-4563-8F0D-E3E0D8BC7F18}" destId="{65241C65-050A-41AE-84E0-9262D960D7A8}" srcOrd="0" destOrd="0" presId="urn:microsoft.com/office/officeart/2018/2/layout/IconCircleList"/>
    <dgm:cxn modelId="{95805242-E7A6-4337-8DB4-0D45EEBF088A}" srcId="{B7FB685A-0BDF-42C3-8ECD-5796AA7FC0D8}" destId="{128508A1-E7BD-4503-9B1E-0952EB9D1104}" srcOrd="2" destOrd="0" parTransId="{8D51CA28-65D0-47EA-AD59-9F26831BA996}" sibTransId="{F7E8F3E7-98D0-4BAD-88F0-5CE3F5B69FCD}"/>
    <dgm:cxn modelId="{EB3F4061-F053-4229-BFA7-D44BB2CA82B9}" type="presOf" srcId="{E7F35570-B05A-4E92-92F8-097AA67B87D8}" destId="{D9493B26-059D-4BF5-A20D-CFEC394F813D}" srcOrd="0" destOrd="0" presId="urn:microsoft.com/office/officeart/2018/2/layout/IconCircleList"/>
    <dgm:cxn modelId="{F38E5CAA-9B20-4B3E-9C58-075CC462E717}" type="presOf" srcId="{B7FB685A-0BDF-42C3-8ECD-5796AA7FC0D8}" destId="{7EC9FEF2-9EB1-450C-9B47-2826132BAAEC}" srcOrd="0" destOrd="0" presId="urn:microsoft.com/office/officeart/2018/2/layout/IconCircleList"/>
    <dgm:cxn modelId="{F47DE2AF-BDE8-4159-8040-714078524765}" srcId="{B7FB685A-0BDF-42C3-8ECD-5796AA7FC0D8}" destId="{9D869E7A-3AE1-4309-BDD7-755EF8E0E697}" srcOrd="1" destOrd="0" parTransId="{0D0F9F2F-E8D0-44BC-B714-AD0C725BE9C5}" sibTransId="{B38CA535-DA47-4369-BCAB-03A26979FEF8}"/>
    <dgm:cxn modelId="{87A7A4C4-3B5A-47A4-957E-ED11719BA406}" type="presOf" srcId="{9D869E7A-3AE1-4309-BDD7-755EF8E0E697}" destId="{E461A39A-C6BF-47EB-9B8B-D9EF71AEEA02}" srcOrd="0" destOrd="0" presId="urn:microsoft.com/office/officeart/2018/2/layout/IconCircleList"/>
    <dgm:cxn modelId="{96C27ADA-7D2C-4E98-B95C-B181321B9F71}" type="presOf" srcId="{B38CA535-DA47-4369-BCAB-03A26979FEF8}" destId="{8126D75E-95D3-4493-A40F-63E390C1A0D4}" srcOrd="0" destOrd="0" presId="urn:microsoft.com/office/officeart/2018/2/layout/IconCircleList"/>
    <dgm:cxn modelId="{658F71DD-E211-4EDF-815A-41961DE50935}" type="presOf" srcId="{128508A1-E7BD-4503-9B1E-0952EB9D1104}" destId="{4B0DBC05-275A-4D16-94A4-051DCA0D77D2}" srcOrd="0" destOrd="0" presId="urn:microsoft.com/office/officeart/2018/2/layout/IconCircleList"/>
    <dgm:cxn modelId="{E9C87EBC-D0E9-4561-A2EF-CC325F766760}" type="presParOf" srcId="{7EC9FEF2-9EB1-450C-9B47-2826132BAAEC}" destId="{0989A238-774A-4CF4-BB61-8A21DA6B7A88}" srcOrd="0" destOrd="0" presId="urn:microsoft.com/office/officeart/2018/2/layout/IconCircleList"/>
    <dgm:cxn modelId="{746BF488-1CBC-44C2-846C-4D170E967C7A}" type="presParOf" srcId="{0989A238-774A-4CF4-BB61-8A21DA6B7A88}" destId="{DC13F4CA-42B1-40E0-AD9B-0B97FA0AA76F}" srcOrd="0" destOrd="0" presId="urn:microsoft.com/office/officeart/2018/2/layout/IconCircleList"/>
    <dgm:cxn modelId="{DECAD3B4-7BB7-4CD1-8389-4F582421B14E}" type="presParOf" srcId="{DC13F4CA-42B1-40E0-AD9B-0B97FA0AA76F}" destId="{65E75456-2248-4D2B-A4E9-114697619D4A}" srcOrd="0" destOrd="0" presId="urn:microsoft.com/office/officeart/2018/2/layout/IconCircleList"/>
    <dgm:cxn modelId="{614E6F9A-1D76-4C60-9364-0A1530412991}" type="presParOf" srcId="{DC13F4CA-42B1-40E0-AD9B-0B97FA0AA76F}" destId="{5CFF70E6-5CAA-466C-8447-96C0AFDB7BF4}" srcOrd="1" destOrd="0" presId="urn:microsoft.com/office/officeart/2018/2/layout/IconCircleList"/>
    <dgm:cxn modelId="{F96AC5CD-9AA9-44CC-A981-59D18B01166C}" type="presParOf" srcId="{DC13F4CA-42B1-40E0-AD9B-0B97FA0AA76F}" destId="{FE6D01FE-DA94-4F06-B06D-F03A34DF7319}" srcOrd="2" destOrd="0" presId="urn:microsoft.com/office/officeart/2018/2/layout/IconCircleList"/>
    <dgm:cxn modelId="{416010AA-5273-45AB-8468-7C7BAA8401A9}" type="presParOf" srcId="{DC13F4CA-42B1-40E0-AD9B-0B97FA0AA76F}" destId="{65241C65-050A-41AE-84E0-9262D960D7A8}" srcOrd="3" destOrd="0" presId="urn:microsoft.com/office/officeart/2018/2/layout/IconCircleList"/>
    <dgm:cxn modelId="{C5E96B6E-55E8-4905-9B33-A48D17393CA4}" type="presParOf" srcId="{0989A238-774A-4CF4-BB61-8A21DA6B7A88}" destId="{D9493B26-059D-4BF5-A20D-CFEC394F813D}" srcOrd="1" destOrd="0" presId="urn:microsoft.com/office/officeart/2018/2/layout/IconCircleList"/>
    <dgm:cxn modelId="{B65D9ABA-AF75-4EC6-8C36-FD390838FCDA}" type="presParOf" srcId="{0989A238-774A-4CF4-BB61-8A21DA6B7A88}" destId="{C732E8AE-46FE-463D-BD40-F1E2852A1937}" srcOrd="2" destOrd="0" presId="urn:microsoft.com/office/officeart/2018/2/layout/IconCircleList"/>
    <dgm:cxn modelId="{8607C8D2-7996-4EEC-95AB-1B771C2B8998}" type="presParOf" srcId="{C732E8AE-46FE-463D-BD40-F1E2852A1937}" destId="{D13A5A4A-13DC-45F1-94F0-8EAC7C29BEDB}" srcOrd="0" destOrd="0" presId="urn:microsoft.com/office/officeart/2018/2/layout/IconCircleList"/>
    <dgm:cxn modelId="{F7391B7F-CDEB-4750-8547-59609074212E}" type="presParOf" srcId="{C732E8AE-46FE-463D-BD40-F1E2852A1937}" destId="{06E2508A-DF6A-44B1-8B65-3C7F460A6D20}" srcOrd="1" destOrd="0" presId="urn:microsoft.com/office/officeart/2018/2/layout/IconCircleList"/>
    <dgm:cxn modelId="{02122106-1D2F-4378-A127-945B69DFF780}" type="presParOf" srcId="{C732E8AE-46FE-463D-BD40-F1E2852A1937}" destId="{C32ADBE7-2B9A-4DF8-A5F4-2D5DD617E2AC}" srcOrd="2" destOrd="0" presId="urn:microsoft.com/office/officeart/2018/2/layout/IconCircleList"/>
    <dgm:cxn modelId="{DA791DF5-5F87-4756-B1C5-7462CA206DAF}" type="presParOf" srcId="{C732E8AE-46FE-463D-BD40-F1E2852A1937}" destId="{E461A39A-C6BF-47EB-9B8B-D9EF71AEEA02}" srcOrd="3" destOrd="0" presId="urn:microsoft.com/office/officeart/2018/2/layout/IconCircleList"/>
    <dgm:cxn modelId="{0876C14D-ED03-45C0-8D8A-35FBF0B8BE4B}" type="presParOf" srcId="{0989A238-774A-4CF4-BB61-8A21DA6B7A88}" destId="{8126D75E-95D3-4493-A40F-63E390C1A0D4}" srcOrd="3" destOrd="0" presId="urn:microsoft.com/office/officeart/2018/2/layout/IconCircleList"/>
    <dgm:cxn modelId="{09AF96FA-B741-4AB5-9C16-A026CFC2397D}" type="presParOf" srcId="{0989A238-774A-4CF4-BB61-8A21DA6B7A88}" destId="{88B6060C-7045-4F9F-809F-D09CE73B9DFB}" srcOrd="4" destOrd="0" presId="urn:microsoft.com/office/officeart/2018/2/layout/IconCircleList"/>
    <dgm:cxn modelId="{71BF7D65-EE07-4C2B-93BE-B375FB68AE28}" type="presParOf" srcId="{88B6060C-7045-4F9F-809F-D09CE73B9DFB}" destId="{B25E2E9B-D1D1-4A7A-BEF4-F3826B52F305}" srcOrd="0" destOrd="0" presId="urn:microsoft.com/office/officeart/2018/2/layout/IconCircleList"/>
    <dgm:cxn modelId="{3FAE0250-ACA2-4DB2-BC3E-73A52C38F769}" type="presParOf" srcId="{88B6060C-7045-4F9F-809F-D09CE73B9DFB}" destId="{1A30DEFA-C447-445D-967E-B9EB94719CA8}" srcOrd="1" destOrd="0" presId="urn:microsoft.com/office/officeart/2018/2/layout/IconCircleList"/>
    <dgm:cxn modelId="{8B7D451B-3119-4556-BE9F-99E4992541F4}" type="presParOf" srcId="{88B6060C-7045-4F9F-809F-D09CE73B9DFB}" destId="{A20460BF-1908-4CEE-98E5-6A89FAAA1863}" srcOrd="2" destOrd="0" presId="urn:microsoft.com/office/officeart/2018/2/layout/IconCircleList"/>
    <dgm:cxn modelId="{FB3AD285-D4AB-4CD0-98E9-9A6DCDDE42C4}" type="presParOf" srcId="{88B6060C-7045-4F9F-809F-D09CE73B9DFB}" destId="{4B0DBC05-275A-4D16-94A4-051DCA0D77D2}"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E75456-2248-4D2B-A4E9-114697619D4A}">
      <dsp:nvSpPr>
        <dsp:cNvPr id="0" name=""/>
        <dsp:cNvSpPr/>
      </dsp:nvSpPr>
      <dsp:spPr>
        <a:xfrm>
          <a:off x="332644" y="1956812"/>
          <a:ext cx="926599" cy="926599"/>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CFF70E6-5CAA-466C-8447-96C0AFDB7BF4}">
      <dsp:nvSpPr>
        <dsp:cNvPr id="0" name=""/>
        <dsp:cNvSpPr/>
      </dsp:nvSpPr>
      <dsp:spPr>
        <a:xfrm>
          <a:off x="527230" y="2151398"/>
          <a:ext cx="537427" cy="53742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5241C65-050A-41AE-84E0-9262D960D7A8}">
      <dsp:nvSpPr>
        <dsp:cNvPr id="0" name=""/>
        <dsp:cNvSpPr/>
      </dsp:nvSpPr>
      <dsp:spPr>
        <a:xfrm>
          <a:off x="1457801" y="1956812"/>
          <a:ext cx="2184128" cy="9265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100000"/>
            </a:lnSpc>
            <a:spcBef>
              <a:spcPct val="0"/>
            </a:spcBef>
            <a:spcAft>
              <a:spcPct val="35000"/>
            </a:spcAft>
            <a:buNone/>
          </a:pPr>
          <a:r>
            <a:rPr lang="en-US" sz="1600" b="1" i="0" kern="1200" dirty="0">
              <a:latin typeface="Arial Narrow" panose="020B0604020202020204" pitchFamily="34" charset="0"/>
              <a:cs typeface="Arial Narrow" panose="020B0604020202020204" pitchFamily="34" charset="0"/>
            </a:rPr>
            <a:t>For fleet management</a:t>
          </a:r>
          <a:r>
            <a:rPr lang="en-US" sz="1600" b="0" i="0" kern="1200" dirty="0">
              <a:latin typeface="Arial Narrow" panose="020B0604020202020204" pitchFamily="34" charset="0"/>
              <a:cs typeface="Arial Narrow" panose="020B0604020202020204" pitchFamily="34" charset="0"/>
            </a:rPr>
            <a:t>: We have defined a group of entities for Vehicle, Service Record, and Insurance. The data stored in these entities will help us determine the condition of all vehicles in our fleet, The due dates for their service appointments as well as expiry dates on their insurances. This will assist the management into having a well-oiled operation.</a:t>
          </a:r>
          <a:br>
            <a:rPr lang="en-US" sz="1600" b="0" i="0" kern="1200" dirty="0">
              <a:latin typeface="Arial Narrow" panose="020B0604020202020204" pitchFamily="34" charset="0"/>
              <a:cs typeface="Arial Narrow" panose="020B0604020202020204" pitchFamily="34" charset="0"/>
            </a:rPr>
          </a:br>
          <a:br>
            <a:rPr lang="en-US" sz="1600" b="0" i="0" kern="1200" dirty="0">
              <a:latin typeface="Arial Narrow" panose="020B0604020202020204" pitchFamily="34" charset="0"/>
              <a:cs typeface="Arial Narrow" panose="020B0604020202020204" pitchFamily="34" charset="0"/>
            </a:rPr>
          </a:br>
          <a:endParaRPr lang="en-US" sz="1600" b="0" i="0" kern="1200" dirty="0">
            <a:latin typeface="Arial Narrow" panose="020B0604020202020204" pitchFamily="34" charset="0"/>
            <a:cs typeface="Arial Narrow" panose="020B0604020202020204" pitchFamily="34" charset="0"/>
          </a:endParaRPr>
        </a:p>
      </dsp:txBody>
      <dsp:txXfrm>
        <a:off x="1457801" y="1956812"/>
        <a:ext cx="2184128" cy="926599"/>
      </dsp:txXfrm>
    </dsp:sp>
    <dsp:sp modelId="{D13A5A4A-13DC-45F1-94F0-8EAC7C29BEDB}">
      <dsp:nvSpPr>
        <dsp:cNvPr id="0" name=""/>
        <dsp:cNvSpPr/>
      </dsp:nvSpPr>
      <dsp:spPr>
        <a:xfrm>
          <a:off x="4022497" y="1956812"/>
          <a:ext cx="926599" cy="926599"/>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6E2508A-DF6A-44B1-8B65-3C7F460A6D20}">
      <dsp:nvSpPr>
        <dsp:cNvPr id="0" name=""/>
        <dsp:cNvSpPr/>
      </dsp:nvSpPr>
      <dsp:spPr>
        <a:xfrm>
          <a:off x="4217083" y="2151398"/>
          <a:ext cx="537427" cy="53742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461A39A-C6BF-47EB-9B8B-D9EF71AEEA02}">
      <dsp:nvSpPr>
        <dsp:cNvPr id="0" name=""/>
        <dsp:cNvSpPr/>
      </dsp:nvSpPr>
      <dsp:spPr>
        <a:xfrm>
          <a:off x="5147654" y="1956812"/>
          <a:ext cx="2184128" cy="9265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100000"/>
            </a:lnSpc>
            <a:spcBef>
              <a:spcPct val="0"/>
            </a:spcBef>
            <a:spcAft>
              <a:spcPct val="35000"/>
            </a:spcAft>
            <a:buNone/>
          </a:pPr>
          <a:r>
            <a:rPr lang="en-US" sz="1600" b="1" i="0" kern="1200" dirty="0">
              <a:latin typeface="Arial Narrow" panose="020B0604020202020204" pitchFamily="34" charset="0"/>
              <a:cs typeface="Arial Narrow" panose="020B0604020202020204" pitchFamily="34" charset="0"/>
            </a:rPr>
            <a:t>For Customer satisfaction</a:t>
          </a:r>
          <a:r>
            <a:rPr lang="en-US" sz="1600" b="0" i="0" kern="1200" dirty="0">
              <a:latin typeface="Arial Narrow" panose="020B0604020202020204" pitchFamily="34" charset="0"/>
              <a:cs typeface="Arial Narrow" panose="020B0604020202020204" pitchFamily="34" charset="0"/>
            </a:rPr>
            <a:t>: To ensure customer satisfaction we have defined a feedback entity. This entity will store data like the particulars of the trip, who the driver was, and what rating was given to the driver by the customer. A database constraint could be added that a driver should maintain a certain satisfaction rating to continue driving with the company. </a:t>
          </a:r>
          <a:br>
            <a:rPr lang="en-US" sz="1600" b="0" i="0" kern="1200" dirty="0">
              <a:latin typeface="Arial Narrow" panose="020B0604020202020204" pitchFamily="34" charset="0"/>
              <a:cs typeface="Arial Narrow" panose="020B0604020202020204" pitchFamily="34" charset="0"/>
            </a:rPr>
          </a:br>
          <a:br>
            <a:rPr lang="en-US" sz="1600" b="0" i="0" kern="1200" dirty="0">
              <a:latin typeface="Arial Narrow" panose="020B0604020202020204" pitchFamily="34" charset="0"/>
              <a:cs typeface="Arial Narrow" panose="020B0604020202020204" pitchFamily="34" charset="0"/>
            </a:rPr>
          </a:br>
          <a:endParaRPr lang="en-US" sz="1600" b="0" i="0" kern="1200" dirty="0">
            <a:latin typeface="Arial Narrow" panose="020B0604020202020204" pitchFamily="34" charset="0"/>
            <a:cs typeface="Arial Narrow" panose="020B0604020202020204" pitchFamily="34" charset="0"/>
          </a:endParaRPr>
        </a:p>
      </dsp:txBody>
      <dsp:txXfrm>
        <a:off x="5147654" y="1956812"/>
        <a:ext cx="2184128" cy="926599"/>
      </dsp:txXfrm>
    </dsp:sp>
    <dsp:sp modelId="{B25E2E9B-D1D1-4A7A-BEF4-F3826B52F305}">
      <dsp:nvSpPr>
        <dsp:cNvPr id="0" name=""/>
        <dsp:cNvSpPr/>
      </dsp:nvSpPr>
      <dsp:spPr>
        <a:xfrm>
          <a:off x="7712350" y="1956812"/>
          <a:ext cx="926599" cy="926599"/>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A30DEFA-C447-445D-967E-B9EB94719CA8}">
      <dsp:nvSpPr>
        <dsp:cNvPr id="0" name=""/>
        <dsp:cNvSpPr/>
      </dsp:nvSpPr>
      <dsp:spPr>
        <a:xfrm>
          <a:off x="7906936" y="2151398"/>
          <a:ext cx="537427" cy="53742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B0DBC05-275A-4D16-94A4-051DCA0D77D2}">
      <dsp:nvSpPr>
        <dsp:cNvPr id="0" name=""/>
        <dsp:cNvSpPr/>
      </dsp:nvSpPr>
      <dsp:spPr>
        <a:xfrm>
          <a:off x="8837507" y="1956812"/>
          <a:ext cx="2184128" cy="9265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100000"/>
            </a:lnSpc>
            <a:spcBef>
              <a:spcPct val="0"/>
            </a:spcBef>
            <a:spcAft>
              <a:spcPct val="35000"/>
            </a:spcAft>
            <a:buNone/>
          </a:pPr>
          <a:r>
            <a:rPr lang="en-US" sz="1600" b="1" i="0" kern="1200" dirty="0">
              <a:latin typeface="Arial Narrow" panose="020B0604020202020204" pitchFamily="34" charset="0"/>
              <a:cs typeface="Arial Narrow" panose="020B0604020202020204" pitchFamily="34" charset="0"/>
            </a:rPr>
            <a:t>For Driver management</a:t>
          </a:r>
          <a:r>
            <a:rPr lang="en-US" sz="1600" b="0" i="0" kern="1200" dirty="0">
              <a:latin typeface="Arial Narrow" panose="020B0604020202020204" pitchFamily="34" charset="0"/>
              <a:cs typeface="Arial Narrow" panose="020B0604020202020204" pitchFamily="34" charset="0"/>
            </a:rPr>
            <a:t>: To better manage drivers we have defined a driver’s entity and have them mapped in relationships with trips and vehicles. This will give us real time tracking as to where the driver currently is, and which trip the driver is currently completing. As we also have feedback from customers this will help us hold the drivers accountable for their quality of service. We could potentially use the feedback to decide on bonuses and </a:t>
          </a:r>
          <a:r>
            <a:rPr lang="en-US" sz="1800" b="0" i="0" kern="1200" dirty="0">
              <a:latin typeface="Arial Narrow" panose="020B0604020202020204" pitchFamily="34" charset="0"/>
              <a:cs typeface="Arial Narrow" panose="020B0604020202020204" pitchFamily="34" charset="0"/>
            </a:rPr>
            <a:t>rewards</a:t>
          </a:r>
          <a:r>
            <a:rPr lang="en-US" sz="1600" b="0" i="0" kern="1200" dirty="0">
              <a:latin typeface="Arial Narrow" panose="020B0604020202020204" pitchFamily="34" charset="0"/>
              <a:cs typeface="Arial Narrow" panose="020B0604020202020204" pitchFamily="34" charset="0"/>
            </a:rPr>
            <a:t> for the drivers thus boosting the motivations.</a:t>
          </a:r>
        </a:p>
      </dsp:txBody>
      <dsp:txXfrm>
        <a:off x="8837507" y="1956812"/>
        <a:ext cx="2184128" cy="926599"/>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DD063E-DA2B-A446-9387-093DF833E0C8}" type="datetimeFigureOut">
              <a:rPr lang="en-US" smtClean="0"/>
              <a:t>12/11/23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244B60-71DF-1B4E-AC38-BBF6C3FF10CC}" type="slidenum">
              <a:rPr lang="en-US" smtClean="0"/>
              <a:t>‹#›</a:t>
            </a:fld>
            <a:endParaRPr lang="en-US"/>
          </a:p>
        </p:txBody>
      </p:sp>
    </p:spTree>
    <p:extLst>
      <p:ext uri="{BB962C8B-B14F-4D97-AF65-F5344CB8AC3E}">
        <p14:creationId xmlns:p14="http://schemas.microsoft.com/office/powerpoint/2010/main" val="25584969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3244B60-71DF-1B4E-AC38-BBF6C3FF10CC}" type="slidenum">
              <a:rPr lang="en-US" smtClean="0"/>
              <a:t>3</a:t>
            </a:fld>
            <a:endParaRPr lang="en-US"/>
          </a:p>
        </p:txBody>
      </p:sp>
    </p:spTree>
    <p:extLst>
      <p:ext uri="{BB962C8B-B14F-4D97-AF65-F5344CB8AC3E}">
        <p14:creationId xmlns:p14="http://schemas.microsoft.com/office/powerpoint/2010/main" val="5938843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342FE-E00B-4FAF-8F73-F722060EBA12}"/>
              </a:ext>
            </a:extLst>
          </p:cNvPr>
          <p:cNvSpPr>
            <a:spLocks noGrp="1"/>
          </p:cNvSpPr>
          <p:nvPr>
            <p:ph type="ctrTitle"/>
          </p:nvPr>
        </p:nvSpPr>
        <p:spPr>
          <a:xfrm>
            <a:off x="482600" y="978408"/>
            <a:ext cx="10506991" cy="2531555"/>
          </a:xfrm>
          <a:prstGeom prst="rect">
            <a:avLst/>
          </a:prstGeom>
        </p:spPr>
        <p:txBody>
          <a:bodyPr anchor="b"/>
          <a:lstStyle>
            <a:lvl1pPr algn="l">
              <a:defRPr sz="6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7C1CCE2-4461-473E-B23C-34C8CCF04B3A}"/>
              </a:ext>
            </a:extLst>
          </p:cNvPr>
          <p:cNvSpPr>
            <a:spLocks noGrp="1"/>
          </p:cNvSpPr>
          <p:nvPr>
            <p:ph type="subTitle" idx="1"/>
          </p:nvPr>
        </p:nvSpPr>
        <p:spPr>
          <a:xfrm>
            <a:off x="482600" y="3602038"/>
            <a:ext cx="10506991" cy="2277554"/>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0FAA551A-CE2F-4E35-A714-B1F04D4B4E8E}"/>
              </a:ext>
            </a:extLst>
          </p:cNvPr>
          <p:cNvSpPr>
            <a:spLocks noGrp="1"/>
          </p:cNvSpPr>
          <p:nvPr>
            <p:ph type="dt" sz="half" idx="10"/>
          </p:nvPr>
        </p:nvSpPr>
        <p:spPr/>
        <p:txBody>
          <a:bodyPr/>
          <a:lstStyle/>
          <a:p>
            <a:fld id="{81B8F32D-D8B6-4B9E-9CBF-DCAC30B7B93D}" type="datetimeFigureOut">
              <a:rPr lang="en-US" smtClean="0"/>
              <a:t>12/11/23</a:t>
            </a:fld>
            <a:endParaRPr lang="en-US"/>
          </a:p>
        </p:txBody>
      </p:sp>
      <p:sp>
        <p:nvSpPr>
          <p:cNvPr id="5" name="Footer Placeholder 4">
            <a:extLst>
              <a:ext uri="{FF2B5EF4-FFF2-40B4-BE49-F238E27FC236}">
                <a16:creationId xmlns:a16="http://schemas.microsoft.com/office/drawing/2014/main" id="{26B5C907-6594-4DFF-A32B-449C3BA968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376D75-E9DA-4660-AC52-51BA63FCB94D}"/>
              </a:ext>
            </a:extLst>
          </p:cNvPr>
          <p:cNvSpPr>
            <a:spLocks noGrp="1"/>
          </p:cNvSpPr>
          <p:nvPr>
            <p:ph type="sldNum" sz="quarter" idx="12"/>
          </p:nvPr>
        </p:nvSpPr>
        <p:spPr/>
        <p:txBody>
          <a:bodyPr/>
          <a:lstStyle/>
          <a:p>
            <a:fld id="{60553ECD-7F6D-420D-93CA-D8D15EB427AC}" type="slidenum">
              <a:rPr lang="en-US" smtClean="0"/>
              <a:t>‹#›</a:t>
            </a:fld>
            <a:endParaRPr lang="en-US"/>
          </a:p>
        </p:txBody>
      </p:sp>
      <p:cxnSp>
        <p:nvCxnSpPr>
          <p:cNvPr id="10" name="Straight Connector 9">
            <a:extLst>
              <a:ext uri="{FF2B5EF4-FFF2-40B4-BE49-F238E27FC236}">
                <a16:creationId xmlns:a16="http://schemas.microsoft.com/office/drawing/2014/main" id="{A2EFA84C-D756-4DC7-AA46-68D776F37FA4}"/>
              </a:ext>
              <a:ext uri="{C183D7F6-B498-43B3-948B-1728B52AA6E4}">
                <adec:decorative xmlns:adec="http://schemas.microsoft.com/office/drawing/2017/decorative" val="1"/>
              </a:ext>
            </a:extLst>
          </p:cNvPr>
          <p:cNvCxnSpPr>
            <a:cxnSpLocks/>
          </p:cNvCxnSpPr>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159333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1999A10-4355-4A13-B008-196B21ABEEAF}"/>
              </a:ext>
              <a:ext uri="{C183D7F6-B498-43B3-948B-1728B52AA6E4}">
                <adec:decorative xmlns:adec="http://schemas.microsoft.com/office/drawing/2017/decorative" val="1"/>
              </a:ext>
            </a:extLst>
          </p:cNvPr>
          <p:cNvSpPr/>
          <p:nvPr/>
        </p:nvSpPr>
        <p:spPr>
          <a:xfrm>
            <a:off x="482600" y="483576"/>
            <a:ext cx="11147071" cy="2434825"/>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36D448-AFEA-4483-B0E4-002840525CDD}"/>
              </a:ext>
            </a:extLst>
          </p:cNvPr>
          <p:cNvSpPr>
            <a:spLocks noGrp="1"/>
          </p:cNvSpPr>
          <p:nvPr>
            <p:ph type="title"/>
          </p:nvPr>
        </p:nvSpPr>
        <p:spPr>
          <a:xfrm>
            <a:off x="482600" y="978408"/>
            <a:ext cx="10506991" cy="1755263"/>
          </a:xfrm>
          <a:prstGeom prst="rect">
            <a:avLst/>
          </a:prstGeom>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CF216234-4516-4303-8F60-A8127D89A5E5}"/>
              </a:ext>
            </a:extLst>
          </p:cNvPr>
          <p:cNvSpPr>
            <a:spLocks noGrp="1"/>
          </p:cNvSpPr>
          <p:nvPr>
            <p:ph type="body" orient="vert" idx="1"/>
          </p:nvPr>
        </p:nvSpPr>
        <p:spPr>
          <a:xfrm>
            <a:off x="484192" y="3103131"/>
            <a:ext cx="10506991" cy="309294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46B5D50-A474-462B-A807-DF186B1C2F48}"/>
              </a:ext>
            </a:extLst>
          </p:cNvPr>
          <p:cNvSpPr>
            <a:spLocks noGrp="1"/>
          </p:cNvSpPr>
          <p:nvPr>
            <p:ph type="dt" sz="half" idx="10"/>
          </p:nvPr>
        </p:nvSpPr>
        <p:spPr/>
        <p:txBody>
          <a:bodyPr/>
          <a:lstStyle/>
          <a:p>
            <a:fld id="{81B8F32D-D8B6-4B9E-9CBF-DCAC30B7B93D}" type="datetimeFigureOut">
              <a:rPr lang="en-US" smtClean="0"/>
              <a:t>12/11/23</a:t>
            </a:fld>
            <a:endParaRPr lang="en-US"/>
          </a:p>
        </p:txBody>
      </p:sp>
      <p:sp>
        <p:nvSpPr>
          <p:cNvPr id="5" name="Footer Placeholder 4">
            <a:extLst>
              <a:ext uri="{FF2B5EF4-FFF2-40B4-BE49-F238E27FC236}">
                <a16:creationId xmlns:a16="http://schemas.microsoft.com/office/drawing/2014/main" id="{F8BF1DAF-2E2D-46ED-AA3E-3D2FE40399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2FC771-EB13-4EB5-A0A2-3968C6ABBD4E}"/>
              </a:ext>
            </a:extLst>
          </p:cNvPr>
          <p:cNvSpPr>
            <a:spLocks noGrp="1"/>
          </p:cNvSpPr>
          <p:nvPr>
            <p:ph type="sldNum" sz="quarter" idx="12"/>
          </p:nvPr>
        </p:nvSpPr>
        <p:spPr/>
        <p:txBody>
          <a:bodyPr/>
          <a:lstStyle/>
          <a:p>
            <a:fld id="{60553ECD-7F6D-420D-93CA-D8D15EB427AC}" type="slidenum">
              <a:rPr lang="en-US" smtClean="0"/>
              <a:t>‹#›</a:t>
            </a:fld>
            <a:endParaRPr lang="en-US"/>
          </a:p>
        </p:txBody>
      </p:sp>
      <p:cxnSp>
        <p:nvCxnSpPr>
          <p:cNvPr id="8" name="Straight Connector 7">
            <a:extLst>
              <a:ext uri="{FF2B5EF4-FFF2-40B4-BE49-F238E27FC236}">
                <a16:creationId xmlns:a16="http://schemas.microsoft.com/office/drawing/2014/main" id="{B3B596B8-8230-4695-8D76-F06AFA8156C3}"/>
              </a:ext>
              <a:ext uri="{C183D7F6-B498-43B3-948B-1728B52AA6E4}">
                <adec:decorative xmlns:adec="http://schemas.microsoft.com/office/drawing/2017/decorative" val="1"/>
              </a:ext>
            </a:extLst>
          </p:cNvPr>
          <p:cNvCxnSpPr>
            <a:cxnSpLocks/>
          </p:cNvCxnSpPr>
          <p:nvPr/>
        </p:nvCxnSpPr>
        <p:spPr>
          <a:xfrm>
            <a:off x="482600" y="2918401"/>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C53EBF93-5FD9-4F4E-8485-7B937145CD08}"/>
              </a:ext>
              <a:ext uri="{C183D7F6-B498-43B3-948B-1728B52AA6E4}">
                <adec:decorative xmlns:adec="http://schemas.microsoft.com/office/drawing/2017/decorative" val="1"/>
              </a:ext>
            </a:extLst>
          </p:cNvPr>
          <p:cNvCxnSpPr>
            <a:cxnSpLocks/>
          </p:cNvCxnSpPr>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3453837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66B4D06-C7C6-4949-8EB2-F03ED999A2BB}"/>
              </a:ext>
            </a:extLst>
          </p:cNvPr>
          <p:cNvSpPr>
            <a:spLocks noGrp="1"/>
          </p:cNvSpPr>
          <p:nvPr>
            <p:ph type="title" orient="vert"/>
          </p:nvPr>
        </p:nvSpPr>
        <p:spPr>
          <a:xfrm>
            <a:off x="8041710" y="978408"/>
            <a:ext cx="2947881" cy="5124777"/>
          </a:xfrm>
          <a:prstGeom prst="rect">
            <a:avLst/>
          </a:prstGeo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C921B9D-8C11-4176-AF22-89F972E21284}"/>
              </a:ext>
            </a:extLst>
          </p:cNvPr>
          <p:cNvSpPr>
            <a:spLocks noGrp="1"/>
          </p:cNvSpPr>
          <p:nvPr>
            <p:ph type="body" orient="vert" idx="1"/>
          </p:nvPr>
        </p:nvSpPr>
        <p:spPr>
          <a:xfrm>
            <a:off x="484632" y="978408"/>
            <a:ext cx="7256453" cy="512477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AFA9E1C-8E18-4A35-9BD8-427B1D14BB8E}"/>
              </a:ext>
            </a:extLst>
          </p:cNvPr>
          <p:cNvSpPr>
            <a:spLocks noGrp="1"/>
          </p:cNvSpPr>
          <p:nvPr>
            <p:ph type="dt" sz="half" idx="10"/>
          </p:nvPr>
        </p:nvSpPr>
        <p:spPr/>
        <p:txBody>
          <a:bodyPr/>
          <a:lstStyle/>
          <a:p>
            <a:fld id="{81B8F32D-D8B6-4B9E-9CBF-DCAC30B7B93D}" type="datetimeFigureOut">
              <a:rPr lang="en-US" smtClean="0"/>
              <a:t>12/11/23</a:t>
            </a:fld>
            <a:endParaRPr lang="en-US"/>
          </a:p>
        </p:txBody>
      </p:sp>
      <p:sp>
        <p:nvSpPr>
          <p:cNvPr id="5" name="Footer Placeholder 4">
            <a:extLst>
              <a:ext uri="{FF2B5EF4-FFF2-40B4-BE49-F238E27FC236}">
                <a16:creationId xmlns:a16="http://schemas.microsoft.com/office/drawing/2014/main" id="{2E116CDB-7BB6-4DD2-A626-6DA8E569F2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D0403B-439E-449F-83B1-799EEC239A20}"/>
              </a:ext>
            </a:extLst>
          </p:cNvPr>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638510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43735-A77F-440D-9448-6AE7C204D377}"/>
              </a:ext>
            </a:extLst>
          </p:cNvPr>
          <p:cNvSpPr>
            <a:spLocks noGrp="1"/>
          </p:cNvSpPr>
          <p:nvPr>
            <p:ph type="title"/>
          </p:nvPr>
        </p:nvSpPr>
        <p:spPr>
          <a:xfrm>
            <a:off x="482600" y="978408"/>
            <a:ext cx="10634472" cy="2157984"/>
          </a:xfrm>
          <a:prstGeom prst="rect">
            <a:avLst/>
          </a:prstGeo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276C6EE-D55E-454B-B28C-EC73D1DB4A2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2A2905-6D2E-4319-9521-61452AB8F996}"/>
              </a:ext>
            </a:extLst>
          </p:cNvPr>
          <p:cNvSpPr>
            <a:spLocks noGrp="1"/>
          </p:cNvSpPr>
          <p:nvPr>
            <p:ph type="dt" sz="half" idx="10"/>
          </p:nvPr>
        </p:nvSpPr>
        <p:spPr/>
        <p:txBody>
          <a:bodyPr/>
          <a:lstStyle/>
          <a:p>
            <a:fld id="{81B8F32D-D8B6-4B9E-9CBF-DCAC30B7B93D}" type="datetimeFigureOut">
              <a:rPr lang="en-US" smtClean="0"/>
              <a:t>12/11/23</a:t>
            </a:fld>
            <a:endParaRPr lang="en-US"/>
          </a:p>
        </p:txBody>
      </p:sp>
      <p:sp>
        <p:nvSpPr>
          <p:cNvPr id="5" name="Footer Placeholder 4">
            <a:extLst>
              <a:ext uri="{FF2B5EF4-FFF2-40B4-BE49-F238E27FC236}">
                <a16:creationId xmlns:a16="http://schemas.microsoft.com/office/drawing/2014/main" id="{6DAC7550-84E8-49D3-B419-6F5F327DAD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AD2C6B-EA5D-4D97-BC84-6C860D536360}"/>
              </a:ext>
            </a:extLst>
          </p:cNvPr>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1066482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61B299E6-11CC-4181-86C3-528A13F1F556}"/>
              </a:ext>
              <a:ext uri="{C183D7F6-B498-43B3-948B-1728B52AA6E4}">
                <adec:decorative xmlns:adec="http://schemas.microsoft.com/office/drawing/2017/decorative" val="1"/>
              </a:ext>
            </a:extLst>
          </p:cNvPr>
          <p:cNvSpPr/>
          <p:nvPr/>
        </p:nvSpPr>
        <p:spPr>
          <a:xfrm>
            <a:off x="481007" y="3922232"/>
            <a:ext cx="11147071" cy="2434825"/>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803473-0A64-4F9F-833B-8D64E39019B1}"/>
              </a:ext>
            </a:extLst>
          </p:cNvPr>
          <p:cNvSpPr>
            <a:spLocks noGrp="1"/>
          </p:cNvSpPr>
          <p:nvPr>
            <p:ph type="title"/>
          </p:nvPr>
        </p:nvSpPr>
        <p:spPr>
          <a:xfrm>
            <a:off x="482600" y="978409"/>
            <a:ext cx="10515600" cy="2716769"/>
          </a:xfrm>
          <a:prstGeom prst="rect">
            <a:avLst/>
          </a:prstGeo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6873736-B424-40F2-B562-6DC10E5EDE4F}"/>
              </a:ext>
            </a:extLst>
          </p:cNvPr>
          <p:cNvSpPr>
            <a:spLocks noGrp="1"/>
          </p:cNvSpPr>
          <p:nvPr>
            <p:ph type="body" idx="1"/>
          </p:nvPr>
        </p:nvSpPr>
        <p:spPr>
          <a:xfrm>
            <a:off x="482600" y="4171445"/>
            <a:ext cx="10515600" cy="1918205"/>
          </a:xfrm>
        </p:spPr>
        <p:txBody>
          <a:bodyPr>
            <a:normAutofit/>
          </a:bodyPr>
          <a:lstStyle>
            <a:lvl1pPr marL="0" indent="0">
              <a:buNone/>
              <a:defRPr lang="en-US" sz="2400" i="1" kern="1200" dirty="0" smtClean="0">
                <a:solidFill>
                  <a:schemeClr val="tx1"/>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marL="0" lvl="0" indent="0" algn="l" defTabSz="914400" rtl="0" eaLnBrk="1" latinLnBrk="0" hangingPunct="1">
              <a:lnSpc>
                <a:spcPct val="110000"/>
              </a:lnSpc>
              <a:spcBef>
                <a:spcPts val="1000"/>
              </a:spcBef>
              <a:buFont typeface="Arial" panose="020B0604020202020204" pitchFamily="34" charset="0"/>
              <a:buNone/>
            </a:pPr>
            <a:r>
              <a:rPr lang="en-US"/>
              <a:t>Click to edit Master text styles</a:t>
            </a:r>
          </a:p>
        </p:txBody>
      </p:sp>
      <p:sp>
        <p:nvSpPr>
          <p:cNvPr id="4" name="Date Placeholder 3">
            <a:extLst>
              <a:ext uri="{FF2B5EF4-FFF2-40B4-BE49-F238E27FC236}">
                <a16:creationId xmlns:a16="http://schemas.microsoft.com/office/drawing/2014/main" id="{74348851-37C0-478D-B722-D76C817DC49D}"/>
              </a:ext>
            </a:extLst>
          </p:cNvPr>
          <p:cNvSpPr>
            <a:spLocks noGrp="1"/>
          </p:cNvSpPr>
          <p:nvPr>
            <p:ph type="dt" sz="half" idx="10"/>
          </p:nvPr>
        </p:nvSpPr>
        <p:spPr/>
        <p:txBody>
          <a:bodyPr/>
          <a:lstStyle/>
          <a:p>
            <a:fld id="{81B8F32D-D8B6-4B9E-9CBF-DCAC30B7B93D}" type="datetimeFigureOut">
              <a:rPr lang="en-US" smtClean="0"/>
              <a:t>12/11/23</a:t>
            </a:fld>
            <a:endParaRPr lang="en-US"/>
          </a:p>
        </p:txBody>
      </p:sp>
      <p:sp>
        <p:nvSpPr>
          <p:cNvPr id="5" name="Footer Placeholder 4">
            <a:extLst>
              <a:ext uri="{FF2B5EF4-FFF2-40B4-BE49-F238E27FC236}">
                <a16:creationId xmlns:a16="http://schemas.microsoft.com/office/drawing/2014/main" id="{263E063E-66CE-4C18-91FA-D14AE052D7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A66D3D-FD62-470C-BC3C-A03771A32F60}"/>
              </a:ext>
            </a:extLst>
          </p:cNvPr>
          <p:cNvSpPr>
            <a:spLocks noGrp="1"/>
          </p:cNvSpPr>
          <p:nvPr>
            <p:ph type="sldNum" sz="quarter" idx="12"/>
          </p:nvPr>
        </p:nvSpPr>
        <p:spPr/>
        <p:txBody>
          <a:bodyPr/>
          <a:lstStyle/>
          <a:p>
            <a:fld id="{60553ECD-7F6D-420D-93CA-D8D15EB427AC}" type="slidenum">
              <a:rPr lang="en-US" smtClean="0"/>
              <a:t>‹#›</a:t>
            </a:fld>
            <a:endParaRPr lang="en-US"/>
          </a:p>
        </p:txBody>
      </p:sp>
      <p:cxnSp>
        <p:nvCxnSpPr>
          <p:cNvPr id="11" name="Straight Connector 10">
            <a:extLst>
              <a:ext uri="{FF2B5EF4-FFF2-40B4-BE49-F238E27FC236}">
                <a16:creationId xmlns:a16="http://schemas.microsoft.com/office/drawing/2014/main" id="{DDFF0049-0231-4557-A707-569556F0CA83}"/>
              </a:ext>
              <a:ext uri="{C183D7F6-B498-43B3-948B-1728B52AA6E4}">
                <adec:decorative xmlns:adec="http://schemas.microsoft.com/office/drawing/2017/decorative" val="1"/>
              </a:ext>
            </a:extLst>
          </p:cNvPr>
          <p:cNvCxnSpPr>
            <a:cxnSpLocks/>
          </p:cNvCxnSpPr>
          <p:nvPr/>
        </p:nvCxnSpPr>
        <p:spPr>
          <a:xfrm>
            <a:off x="481007" y="3922232"/>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457A0DB1-87C8-4BF4-B2A2-F9CA6ED05AC4}"/>
              </a:ext>
              <a:ext uri="{C183D7F6-B498-43B3-948B-1728B52AA6E4}">
                <adec:decorative xmlns:adec="http://schemas.microsoft.com/office/drawing/2017/decorative" val="1"/>
              </a:ext>
            </a:extLst>
          </p:cNvPr>
          <p:cNvCxnSpPr>
            <a:cxnSpLocks/>
          </p:cNvCxnSpPr>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F6C29209-8A8F-48A7-8BA2-AFADA37CBD4F}"/>
              </a:ext>
              <a:ext uri="{C183D7F6-B498-43B3-948B-1728B52AA6E4}">
                <adec:decorative xmlns:adec="http://schemas.microsoft.com/office/drawing/2017/decorative" val="1"/>
              </a:ext>
            </a:extLst>
          </p:cNvPr>
          <p:cNvCxnSpPr>
            <a:cxnSpLocks/>
          </p:cNvCxnSpPr>
          <p:nvPr/>
        </p:nvCxnSpPr>
        <p:spPr>
          <a:xfrm>
            <a:off x="481007"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388328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6166BE9C-AE7C-4C39-9694-C32D6939B965}"/>
              </a:ext>
              <a:ext uri="{C183D7F6-B498-43B3-948B-1728B52AA6E4}">
                <adec:decorative xmlns:adec="http://schemas.microsoft.com/office/drawing/2017/decorative" val="1"/>
              </a:ext>
            </a:extLst>
          </p:cNvPr>
          <p:cNvSpPr/>
          <p:nvPr/>
        </p:nvSpPr>
        <p:spPr>
          <a:xfrm>
            <a:off x="481007" y="483577"/>
            <a:ext cx="11147071" cy="2434824"/>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ACC42C-303A-4BDF-990A-2B07967BC9A9}"/>
              </a:ext>
            </a:extLst>
          </p:cNvPr>
          <p:cNvSpPr>
            <a:spLocks noGrp="1"/>
          </p:cNvSpPr>
          <p:nvPr>
            <p:ph type="title"/>
          </p:nvPr>
        </p:nvSpPr>
        <p:spPr>
          <a:xfrm>
            <a:off x="482599" y="978408"/>
            <a:ext cx="11147071" cy="1755263"/>
          </a:xfrm>
          <a:prstGeom prst="rect">
            <a:avLst/>
          </a:prstGeo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0C55CEF-353E-4E14-83AD-ACADDC08D943}"/>
              </a:ext>
            </a:extLst>
          </p:cNvPr>
          <p:cNvSpPr>
            <a:spLocks noGrp="1"/>
          </p:cNvSpPr>
          <p:nvPr>
            <p:ph sz="half" idx="1"/>
          </p:nvPr>
        </p:nvSpPr>
        <p:spPr>
          <a:xfrm>
            <a:off x="482600" y="3103131"/>
            <a:ext cx="5418551" cy="30738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2E55ECEF-9654-4AC1-BF77-7BC602BBD434}"/>
              </a:ext>
            </a:extLst>
          </p:cNvPr>
          <p:cNvSpPr>
            <a:spLocks noGrp="1"/>
          </p:cNvSpPr>
          <p:nvPr>
            <p:ph sz="half" idx="2"/>
          </p:nvPr>
        </p:nvSpPr>
        <p:spPr>
          <a:xfrm>
            <a:off x="6211120" y="3103131"/>
            <a:ext cx="5418551" cy="30738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64922FC8-BC06-407B-A82B-DA62B33A1CD4}"/>
              </a:ext>
            </a:extLst>
          </p:cNvPr>
          <p:cNvSpPr>
            <a:spLocks noGrp="1"/>
          </p:cNvSpPr>
          <p:nvPr>
            <p:ph type="dt" sz="half" idx="10"/>
          </p:nvPr>
        </p:nvSpPr>
        <p:spPr/>
        <p:txBody>
          <a:bodyPr/>
          <a:lstStyle/>
          <a:p>
            <a:fld id="{81B8F32D-D8B6-4B9E-9CBF-DCAC30B7B93D}" type="datetimeFigureOut">
              <a:rPr lang="en-US" smtClean="0"/>
              <a:t>12/11/23</a:t>
            </a:fld>
            <a:endParaRPr lang="en-US"/>
          </a:p>
        </p:txBody>
      </p:sp>
      <p:sp>
        <p:nvSpPr>
          <p:cNvPr id="6" name="Footer Placeholder 5">
            <a:extLst>
              <a:ext uri="{FF2B5EF4-FFF2-40B4-BE49-F238E27FC236}">
                <a16:creationId xmlns:a16="http://schemas.microsoft.com/office/drawing/2014/main" id="{7915B701-4E1F-48AA-8A3C-ED5DD9151ED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6BCA31-8AC7-46F5-BCAB-41D54DF83D78}"/>
              </a:ext>
            </a:extLst>
          </p:cNvPr>
          <p:cNvSpPr>
            <a:spLocks noGrp="1"/>
          </p:cNvSpPr>
          <p:nvPr>
            <p:ph type="sldNum" sz="quarter" idx="12"/>
          </p:nvPr>
        </p:nvSpPr>
        <p:spPr/>
        <p:txBody>
          <a:bodyPr/>
          <a:lstStyle/>
          <a:p>
            <a:fld id="{60553ECD-7F6D-420D-93CA-D8D15EB427AC}" type="slidenum">
              <a:rPr lang="en-US" smtClean="0"/>
              <a:t>‹#›</a:t>
            </a:fld>
            <a:endParaRPr lang="en-US"/>
          </a:p>
        </p:txBody>
      </p:sp>
      <p:cxnSp>
        <p:nvCxnSpPr>
          <p:cNvPr id="9" name="Straight Connector 8">
            <a:extLst>
              <a:ext uri="{FF2B5EF4-FFF2-40B4-BE49-F238E27FC236}">
                <a16:creationId xmlns:a16="http://schemas.microsoft.com/office/drawing/2014/main" id="{21BA86D8-2A29-4A0E-AEA0-39B41C4187DE}"/>
              </a:ext>
              <a:ext uri="{C183D7F6-B498-43B3-948B-1728B52AA6E4}">
                <adec:decorative xmlns:adec="http://schemas.microsoft.com/office/drawing/2017/decorative" val="1"/>
              </a:ext>
            </a:extLst>
          </p:cNvPr>
          <p:cNvCxnSpPr>
            <a:cxnSpLocks/>
          </p:cNvCxnSpPr>
          <p:nvPr/>
        </p:nvCxnSpPr>
        <p:spPr>
          <a:xfrm>
            <a:off x="482600" y="2918401"/>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F085E13E-918A-4D04-9E84-94148D7C878E}"/>
              </a:ext>
              <a:ext uri="{C183D7F6-B498-43B3-948B-1728B52AA6E4}">
                <adec:decorative xmlns:adec="http://schemas.microsoft.com/office/drawing/2017/decorative" val="1"/>
              </a:ext>
            </a:extLst>
          </p:cNvPr>
          <p:cNvCxnSpPr>
            <a:cxnSpLocks/>
          </p:cNvCxnSpPr>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5874655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5E892-D975-4DD6-8583-A14DDBE85F0C}"/>
              </a:ext>
            </a:extLst>
          </p:cNvPr>
          <p:cNvSpPr>
            <a:spLocks noGrp="1"/>
          </p:cNvSpPr>
          <p:nvPr>
            <p:ph type="title"/>
          </p:nvPr>
        </p:nvSpPr>
        <p:spPr>
          <a:xfrm>
            <a:off x="484631" y="978407"/>
            <a:ext cx="11145039" cy="1339584"/>
          </a:xfrm>
          <a:prstGeom prst="rect">
            <a:avLst/>
          </a:prstGeom>
        </p:spPr>
        <p:txBody>
          <a:bodyPr anchor="b"/>
          <a:lstStyle/>
          <a:p>
            <a:r>
              <a:rPr lang="en-US"/>
              <a:t>Click to edit Master title style</a:t>
            </a:r>
            <a:endParaRPr lang="en-US" dirty="0"/>
          </a:p>
        </p:txBody>
      </p:sp>
      <p:sp>
        <p:nvSpPr>
          <p:cNvPr id="3" name="Text Placeholder 2">
            <a:extLst>
              <a:ext uri="{FF2B5EF4-FFF2-40B4-BE49-F238E27FC236}">
                <a16:creationId xmlns:a16="http://schemas.microsoft.com/office/drawing/2014/main" id="{7F1F7700-CECC-4881-BE5C-A13CD825B73B}"/>
              </a:ext>
            </a:extLst>
          </p:cNvPr>
          <p:cNvSpPr>
            <a:spLocks noGrp="1"/>
          </p:cNvSpPr>
          <p:nvPr>
            <p:ph type="body" idx="1"/>
          </p:nvPr>
        </p:nvSpPr>
        <p:spPr>
          <a:xfrm>
            <a:off x="484632" y="2500921"/>
            <a:ext cx="5346222" cy="823912"/>
          </a:xfrm>
        </p:spPr>
        <p:txBody>
          <a:bodyPr anchor="b">
            <a:normAutofit/>
          </a:bodyPr>
          <a:lstStyle>
            <a:lvl1pPr marL="0" indent="0">
              <a:buNone/>
              <a:defRPr lang="en-US" sz="2400" b="0" i="1" kern="1200" dirty="0" smtClean="0">
                <a:solidFill>
                  <a:schemeClr val="tx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10000"/>
              </a:lnSpc>
              <a:spcBef>
                <a:spcPts val="1000"/>
              </a:spcBef>
              <a:buFont typeface="Arial" panose="020B0604020202020204" pitchFamily="34" charset="0"/>
              <a:buNone/>
            </a:pPr>
            <a:r>
              <a:rPr lang="en-US"/>
              <a:t>Click to edit Master text styles</a:t>
            </a:r>
          </a:p>
        </p:txBody>
      </p:sp>
      <p:sp>
        <p:nvSpPr>
          <p:cNvPr id="4" name="Content Placeholder 3">
            <a:extLst>
              <a:ext uri="{FF2B5EF4-FFF2-40B4-BE49-F238E27FC236}">
                <a16:creationId xmlns:a16="http://schemas.microsoft.com/office/drawing/2014/main" id="{4CA50766-520A-44C5-943E-569222B74104}"/>
              </a:ext>
            </a:extLst>
          </p:cNvPr>
          <p:cNvSpPr>
            <a:spLocks noGrp="1"/>
          </p:cNvSpPr>
          <p:nvPr>
            <p:ph sz="half" idx="2"/>
          </p:nvPr>
        </p:nvSpPr>
        <p:spPr>
          <a:xfrm>
            <a:off x="484632" y="3428999"/>
            <a:ext cx="5346222" cy="2760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72F7E42-976A-4239-8006-D68538D4B71F}"/>
              </a:ext>
            </a:extLst>
          </p:cNvPr>
          <p:cNvSpPr>
            <a:spLocks noGrp="1"/>
          </p:cNvSpPr>
          <p:nvPr>
            <p:ph type="body" sz="quarter" idx="3"/>
          </p:nvPr>
        </p:nvSpPr>
        <p:spPr>
          <a:xfrm>
            <a:off x="6257120" y="2500921"/>
            <a:ext cx="5372551" cy="823912"/>
          </a:xfrm>
        </p:spPr>
        <p:txBody>
          <a:bodyPr anchor="b"/>
          <a:lstStyle>
            <a:lvl1pPr marL="0" indent="0">
              <a:buNone/>
              <a:defRPr lang="en-US" sz="2400" b="0" i="1" kern="1200" smtClean="0">
                <a:solidFill>
                  <a:schemeClr val="tx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F8CA329-951F-4391-ADC5-7EA320B7782F}"/>
              </a:ext>
            </a:extLst>
          </p:cNvPr>
          <p:cNvSpPr>
            <a:spLocks noGrp="1"/>
          </p:cNvSpPr>
          <p:nvPr>
            <p:ph sz="quarter" idx="4"/>
          </p:nvPr>
        </p:nvSpPr>
        <p:spPr>
          <a:xfrm>
            <a:off x="6257120" y="3428999"/>
            <a:ext cx="5372551" cy="2760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9FBEC22A-DA46-460C-B865-D928C20AE763}"/>
              </a:ext>
            </a:extLst>
          </p:cNvPr>
          <p:cNvSpPr>
            <a:spLocks noGrp="1"/>
          </p:cNvSpPr>
          <p:nvPr>
            <p:ph type="dt" sz="half" idx="10"/>
          </p:nvPr>
        </p:nvSpPr>
        <p:spPr/>
        <p:txBody>
          <a:bodyPr/>
          <a:lstStyle/>
          <a:p>
            <a:fld id="{81B8F32D-D8B6-4B9E-9CBF-DCAC30B7B93D}" type="datetimeFigureOut">
              <a:rPr lang="en-US" smtClean="0"/>
              <a:t>12/11/23</a:t>
            </a:fld>
            <a:endParaRPr lang="en-US"/>
          </a:p>
        </p:txBody>
      </p:sp>
      <p:sp>
        <p:nvSpPr>
          <p:cNvPr id="8" name="Footer Placeholder 7">
            <a:extLst>
              <a:ext uri="{FF2B5EF4-FFF2-40B4-BE49-F238E27FC236}">
                <a16:creationId xmlns:a16="http://schemas.microsoft.com/office/drawing/2014/main" id="{4EB2D647-42C5-4AB7-BB71-3A44065716E7}"/>
              </a:ext>
            </a:extLst>
          </p:cNvPr>
          <p:cNvSpPr>
            <a:spLocks noGrp="1"/>
          </p:cNvSpPr>
          <p:nvPr>
            <p:ph type="ftr" sz="quarter" idx="11"/>
          </p:nvPr>
        </p:nvSpPr>
        <p:spPr>
          <a:xfrm>
            <a:off x="484632" y="6419088"/>
            <a:ext cx="4114800" cy="365125"/>
          </a:xfrm>
        </p:spPr>
        <p:txBody>
          <a:bodyPr/>
          <a:lstStyle/>
          <a:p>
            <a:endParaRPr lang="en-US"/>
          </a:p>
        </p:txBody>
      </p:sp>
      <p:sp>
        <p:nvSpPr>
          <p:cNvPr id="9" name="Slide Number Placeholder 8">
            <a:extLst>
              <a:ext uri="{FF2B5EF4-FFF2-40B4-BE49-F238E27FC236}">
                <a16:creationId xmlns:a16="http://schemas.microsoft.com/office/drawing/2014/main" id="{590B2B67-714C-46DA-85E5-598B4244D3B0}"/>
              </a:ext>
            </a:extLst>
          </p:cNvPr>
          <p:cNvSpPr>
            <a:spLocks noGrp="1"/>
          </p:cNvSpPr>
          <p:nvPr>
            <p:ph type="sldNum" sz="quarter" idx="12"/>
          </p:nvPr>
        </p:nvSpPr>
        <p:spPr>
          <a:xfrm>
            <a:off x="10989591" y="-7190"/>
            <a:ext cx="640080" cy="365125"/>
          </a:xfrm>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29339203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D4B6724-AB30-4E7C-BE2B-ECD94FF1B463}"/>
              </a:ext>
              <a:ext uri="{C183D7F6-B498-43B3-948B-1728B52AA6E4}">
                <adec:decorative xmlns:adec="http://schemas.microsoft.com/office/drawing/2017/decorative" val="1"/>
              </a:ext>
            </a:extLst>
          </p:cNvPr>
          <p:cNvSpPr/>
          <p:nvPr/>
        </p:nvSpPr>
        <p:spPr>
          <a:xfrm>
            <a:off x="481007" y="3933311"/>
            <a:ext cx="11147071" cy="2434825"/>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01D4BAB-2678-4A19-A575-C47CAF1446E5}"/>
              </a:ext>
            </a:extLst>
          </p:cNvPr>
          <p:cNvSpPr>
            <a:spLocks noGrp="1"/>
          </p:cNvSpPr>
          <p:nvPr>
            <p:ph type="title"/>
          </p:nvPr>
        </p:nvSpPr>
        <p:spPr>
          <a:xfrm>
            <a:off x="482600" y="978408"/>
            <a:ext cx="10634472" cy="2591509"/>
          </a:xfrm>
          <a:prstGeom prst="rect">
            <a:avLst/>
          </a:prstGeom>
        </p:spPr>
        <p:txBody>
          <a:bodyPr anchor="b"/>
          <a:lstStyle/>
          <a:p>
            <a:r>
              <a:rPr lang="en-US"/>
              <a:t>Click to edit Master title style</a:t>
            </a:r>
            <a:endParaRPr lang="en-US" dirty="0"/>
          </a:p>
        </p:txBody>
      </p:sp>
      <p:sp>
        <p:nvSpPr>
          <p:cNvPr id="3" name="Date Placeholder 2">
            <a:extLst>
              <a:ext uri="{FF2B5EF4-FFF2-40B4-BE49-F238E27FC236}">
                <a16:creationId xmlns:a16="http://schemas.microsoft.com/office/drawing/2014/main" id="{4047C89E-0ABD-4FD2-924C-894345ADFED8}"/>
              </a:ext>
            </a:extLst>
          </p:cNvPr>
          <p:cNvSpPr>
            <a:spLocks noGrp="1"/>
          </p:cNvSpPr>
          <p:nvPr>
            <p:ph type="dt" sz="half" idx="10"/>
          </p:nvPr>
        </p:nvSpPr>
        <p:spPr/>
        <p:txBody>
          <a:bodyPr/>
          <a:lstStyle/>
          <a:p>
            <a:fld id="{81B8F32D-D8B6-4B9E-9CBF-DCAC30B7B93D}" type="datetimeFigureOut">
              <a:rPr lang="en-US" smtClean="0"/>
              <a:t>12/11/23</a:t>
            </a:fld>
            <a:endParaRPr lang="en-US"/>
          </a:p>
        </p:txBody>
      </p:sp>
      <p:sp>
        <p:nvSpPr>
          <p:cNvPr id="4" name="Footer Placeholder 3">
            <a:extLst>
              <a:ext uri="{FF2B5EF4-FFF2-40B4-BE49-F238E27FC236}">
                <a16:creationId xmlns:a16="http://schemas.microsoft.com/office/drawing/2014/main" id="{553026CE-9CC8-403B-88B1-184D16532A8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3B3D616-3C18-401B-A792-E75149FDFC47}"/>
              </a:ext>
            </a:extLst>
          </p:cNvPr>
          <p:cNvSpPr>
            <a:spLocks noGrp="1"/>
          </p:cNvSpPr>
          <p:nvPr>
            <p:ph type="sldNum" sz="quarter" idx="12"/>
          </p:nvPr>
        </p:nvSpPr>
        <p:spPr/>
        <p:txBody>
          <a:bodyPr/>
          <a:lstStyle/>
          <a:p>
            <a:fld id="{60553ECD-7F6D-420D-93CA-D8D15EB427AC}" type="slidenum">
              <a:rPr lang="en-US" smtClean="0"/>
              <a:t>‹#›</a:t>
            </a:fld>
            <a:endParaRPr lang="en-US"/>
          </a:p>
        </p:txBody>
      </p:sp>
      <p:cxnSp>
        <p:nvCxnSpPr>
          <p:cNvPr id="7" name="Straight Connector 6">
            <a:extLst>
              <a:ext uri="{FF2B5EF4-FFF2-40B4-BE49-F238E27FC236}">
                <a16:creationId xmlns:a16="http://schemas.microsoft.com/office/drawing/2014/main" id="{04EC6F70-D800-4067-A36A-5BBFC8018E2D}"/>
              </a:ext>
              <a:ext uri="{C183D7F6-B498-43B3-948B-1728B52AA6E4}">
                <adec:decorative xmlns:adec="http://schemas.microsoft.com/office/drawing/2017/decorative" val="1"/>
              </a:ext>
            </a:extLst>
          </p:cNvPr>
          <p:cNvCxnSpPr>
            <a:cxnSpLocks/>
          </p:cNvCxnSpPr>
          <p:nvPr/>
        </p:nvCxnSpPr>
        <p:spPr>
          <a:xfrm>
            <a:off x="482600" y="3933311"/>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42B66CB6-8988-4FBA-8524-726765A5F2AA}"/>
              </a:ext>
              <a:ext uri="{C183D7F6-B498-43B3-948B-1728B52AA6E4}">
                <adec:decorative xmlns:adec="http://schemas.microsoft.com/office/drawing/2017/decorative" val="1"/>
              </a:ext>
            </a:extLst>
          </p:cNvPr>
          <p:cNvCxnSpPr>
            <a:cxnSpLocks/>
          </p:cNvCxnSpPr>
          <p:nvPr/>
        </p:nvCxnSpPr>
        <p:spPr>
          <a:xfrm>
            <a:off x="481007"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4058523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5C73F84-0C6B-4EF4-9405-C389824999D4}"/>
              </a:ext>
            </a:extLst>
          </p:cNvPr>
          <p:cNvSpPr>
            <a:spLocks noGrp="1"/>
          </p:cNvSpPr>
          <p:nvPr>
            <p:ph type="dt" sz="half" idx="10"/>
          </p:nvPr>
        </p:nvSpPr>
        <p:spPr/>
        <p:txBody>
          <a:bodyPr/>
          <a:lstStyle/>
          <a:p>
            <a:fld id="{81B8F32D-D8B6-4B9E-9CBF-DCAC30B7B93D}" type="datetimeFigureOut">
              <a:rPr lang="en-US" smtClean="0"/>
              <a:t>12/11/23</a:t>
            </a:fld>
            <a:endParaRPr lang="en-US"/>
          </a:p>
        </p:txBody>
      </p:sp>
      <p:sp>
        <p:nvSpPr>
          <p:cNvPr id="3" name="Footer Placeholder 2">
            <a:extLst>
              <a:ext uri="{FF2B5EF4-FFF2-40B4-BE49-F238E27FC236}">
                <a16:creationId xmlns:a16="http://schemas.microsoft.com/office/drawing/2014/main" id="{DCCEC807-744E-4C5C-8B15-09AED3E570A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DFBCB19-9F4B-474C-85C1-4A645A971827}"/>
              </a:ext>
            </a:extLst>
          </p:cNvPr>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26690158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A88B0-DD6B-449B-AE32-D3192081E76F}"/>
              </a:ext>
            </a:extLst>
          </p:cNvPr>
          <p:cNvSpPr>
            <a:spLocks noGrp="1"/>
          </p:cNvSpPr>
          <p:nvPr>
            <p:ph type="title"/>
          </p:nvPr>
        </p:nvSpPr>
        <p:spPr>
          <a:xfrm>
            <a:off x="484632" y="978408"/>
            <a:ext cx="4287393" cy="2450592"/>
          </a:xfrm>
          <a:prstGeom prst="rect">
            <a:avLst/>
          </a:prstGeom>
        </p:spPr>
        <p:txBody>
          <a:bodyPr anchor="b"/>
          <a:lstStyle>
            <a:lvl1pPr>
              <a:defRPr lang="en-US" sz="5400" kern="1200" smtClean="0">
                <a:solidFill>
                  <a:schemeClr val="tx1"/>
                </a:solidFill>
                <a:latin typeface="+mj-lt"/>
                <a:ea typeface="+mj-ea"/>
                <a:cs typeface="+mj-cs"/>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4F22ED6-5B69-4B3B-BF96-3A75F2107FA6}"/>
              </a:ext>
            </a:extLst>
          </p:cNvPr>
          <p:cNvSpPr>
            <a:spLocks noGrp="1"/>
          </p:cNvSpPr>
          <p:nvPr>
            <p:ph idx="1"/>
          </p:nvPr>
        </p:nvSpPr>
        <p:spPr>
          <a:xfrm>
            <a:off x="5183187" y="987425"/>
            <a:ext cx="6446484"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07704043-D45F-440A-A15D-2718A913E05A}"/>
              </a:ext>
            </a:extLst>
          </p:cNvPr>
          <p:cNvSpPr>
            <a:spLocks noGrp="1"/>
          </p:cNvSpPr>
          <p:nvPr>
            <p:ph type="body" sz="half" idx="2"/>
          </p:nvPr>
        </p:nvSpPr>
        <p:spPr>
          <a:xfrm>
            <a:off x="484632" y="3645074"/>
            <a:ext cx="4287393" cy="2223914"/>
          </a:xfrm>
        </p:spPr>
        <p:txBody>
          <a:bodyPr/>
          <a:lstStyle>
            <a:lvl1pPr marL="0" indent="0">
              <a:buNone/>
              <a:defRPr lang="en-US" sz="2400" i="1" kern="1200" dirty="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B0072DC-7326-43E7-806C-B690C439E8A8}"/>
              </a:ext>
            </a:extLst>
          </p:cNvPr>
          <p:cNvSpPr>
            <a:spLocks noGrp="1"/>
          </p:cNvSpPr>
          <p:nvPr>
            <p:ph type="dt" sz="half" idx="10"/>
          </p:nvPr>
        </p:nvSpPr>
        <p:spPr/>
        <p:txBody>
          <a:bodyPr/>
          <a:lstStyle/>
          <a:p>
            <a:fld id="{81B8F32D-D8B6-4B9E-9CBF-DCAC30B7B93D}" type="datetimeFigureOut">
              <a:rPr lang="en-US" smtClean="0"/>
              <a:t>12/11/23</a:t>
            </a:fld>
            <a:endParaRPr lang="en-US"/>
          </a:p>
        </p:txBody>
      </p:sp>
      <p:sp>
        <p:nvSpPr>
          <p:cNvPr id="6" name="Footer Placeholder 5">
            <a:extLst>
              <a:ext uri="{FF2B5EF4-FFF2-40B4-BE49-F238E27FC236}">
                <a16:creationId xmlns:a16="http://schemas.microsoft.com/office/drawing/2014/main" id="{73F89A0F-B8C6-4AA6-A9C4-4A454F42241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57A616-A4F2-4FC5-88DE-B4E6BA542895}"/>
              </a:ext>
            </a:extLst>
          </p:cNvPr>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6277047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B773D-D007-4687-BA9C-9F229829B5EF}"/>
              </a:ext>
            </a:extLst>
          </p:cNvPr>
          <p:cNvSpPr>
            <a:spLocks noGrp="1"/>
          </p:cNvSpPr>
          <p:nvPr>
            <p:ph type="title"/>
          </p:nvPr>
        </p:nvSpPr>
        <p:spPr>
          <a:xfrm>
            <a:off x="484632" y="978407"/>
            <a:ext cx="4287393" cy="2450593"/>
          </a:xfrm>
          <a:prstGeom prst="rect">
            <a:avLst/>
          </a:prstGeom>
        </p:spPr>
        <p:txBody>
          <a:bodyPr anchor="b"/>
          <a:lstStyle>
            <a:lvl1pPr>
              <a:defRPr lang="en-US" sz="5400" kern="1200" smtClean="0">
                <a:solidFill>
                  <a:schemeClr val="tx1"/>
                </a:solidFill>
                <a:latin typeface="+mj-lt"/>
                <a:ea typeface="+mj-ea"/>
                <a:cs typeface="+mj-cs"/>
              </a:defRPr>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A3A75FC-78D2-4EF5-884F-11B7BACF799A}"/>
              </a:ext>
            </a:extLst>
          </p:cNvPr>
          <p:cNvSpPr>
            <a:spLocks noGrp="1"/>
          </p:cNvSpPr>
          <p:nvPr>
            <p:ph type="pic" idx="1"/>
          </p:nvPr>
        </p:nvSpPr>
        <p:spPr>
          <a:xfrm>
            <a:off x="5183187" y="987425"/>
            <a:ext cx="6446483"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CD7CE0BB-D335-4391-A23F-194C575CAF8F}"/>
              </a:ext>
            </a:extLst>
          </p:cNvPr>
          <p:cNvSpPr>
            <a:spLocks noGrp="1"/>
          </p:cNvSpPr>
          <p:nvPr>
            <p:ph type="body" sz="half" idx="2"/>
          </p:nvPr>
        </p:nvSpPr>
        <p:spPr>
          <a:xfrm>
            <a:off x="484632" y="3645074"/>
            <a:ext cx="4287393" cy="2223914"/>
          </a:xfrm>
        </p:spPr>
        <p:txBody>
          <a:bodyPr/>
          <a:lstStyle>
            <a:lvl1pPr marL="0" indent="0">
              <a:buNone/>
              <a:defRPr lang="en-US" sz="240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7701E1-B97B-4DA5-B9AD-07B7C12476AE}"/>
              </a:ext>
            </a:extLst>
          </p:cNvPr>
          <p:cNvSpPr>
            <a:spLocks noGrp="1"/>
          </p:cNvSpPr>
          <p:nvPr>
            <p:ph type="dt" sz="half" idx="10"/>
          </p:nvPr>
        </p:nvSpPr>
        <p:spPr/>
        <p:txBody>
          <a:bodyPr/>
          <a:lstStyle/>
          <a:p>
            <a:fld id="{81B8F32D-D8B6-4B9E-9CBF-DCAC30B7B93D}" type="datetimeFigureOut">
              <a:rPr lang="en-US" smtClean="0"/>
              <a:t>12/11/23</a:t>
            </a:fld>
            <a:endParaRPr lang="en-US"/>
          </a:p>
        </p:txBody>
      </p:sp>
      <p:sp>
        <p:nvSpPr>
          <p:cNvPr id="6" name="Footer Placeholder 5">
            <a:extLst>
              <a:ext uri="{FF2B5EF4-FFF2-40B4-BE49-F238E27FC236}">
                <a16:creationId xmlns:a16="http://schemas.microsoft.com/office/drawing/2014/main" id="{076D9CF8-F42F-4618-9F26-8BFE56487A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CA2023-1ECA-4A96-BDC7-F7FA4368BE1B}"/>
              </a:ext>
            </a:extLst>
          </p:cNvPr>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39593963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87A535-3CAC-46BC-B2B2-3AE83EC3A561}"/>
              </a:ext>
            </a:extLst>
          </p:cNvPr>
          <p:cNvSpPr>
            <a:spLocks noGrp="1"/>
          </p:cNvSpPr>
          <p:nvPr>
            <p:ph type="title"/>
          </p:nvPr>
        </p:nvSpPr>
        <p:spPr>
          <a:xfrm>
            <a:off x="482600" y="978408"/>
            <a:ext cx="10506991" cy="2153099"/>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D8EBDBD-59EC-46ED-BE79-6D37B531D692}"/>
              </a:ext>
            </a:extLst>
          </p:cNvPr>
          <p:cNvSpPr>
            <a:spLocks noGrp="1"/>
          </p:cNvSpPr>
          <p:nvPr>
            <p:ph type="body" idx="1"/>
          </p:nvPr>
        </p:nvSpPr>
        <p:spPr>
          <a:xfrm>
            <a:off x="482600" y="3306870"/>
            <a:ext cx="10506991" cy="257272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C5921F5C-FD3D-42C7-90F4-5ECE6FFCFE7F}"/>
              </a:ext>
            </a:extLst>
          </p:cNvPr>
          <p:cNvSpPr>
            <a:spLocks noGrp="1"/>
          </p:cNvSpPr>
          <p:nvPr>
            <p:ph type="dt" sz="half" idx="2"/>
          </p:nvPr>
        </p:nvSpPr>
        <p:spPr>
          <a:xfrm>
            <a:off x="484632" y="100584"/>
            <a:ext cx="2743200" cy="365125"/>
          </a:xfrm>
          <a:prstGeom prst="rect">
            <a:avLst/>
          </a:prstGeom>
        </p:spPr>
        <p:txBody>
          <a:bodyPr vert="horz" lIns="91440" tIns="45720" rIns="91440" bIns="45720" rtlCol="0" anchor="ctr"/>
          <a:lstStyle>
            <a:lvl1pPr algn="l">
              <a:defRPr sz="900">
                <a:solidFill>
                  <a:schemeClr val="tx1"/>
                </a:solidFill>
              </a:defRPr>
            </a:lvl1pPr>
          </a:lstStyle>
          <a:p>
            <a:fld id="{81B8F32D-D8B6-4B9E-9CBF-DCAC30B7B93D}" type="datetimeFigureOut">
              <a:rPr lang="en-US" smtClean="0"/>
              <a:pPr/>
              <a:t>12/11/23</a:t>
            </a:fld>
            <a:endParaRPr lang="en-US" dirty="0"/>
          </a:p>
        </p:txBody>
      </p:sp>
      <p:sp>
        <p:nvSpPr>
          <p:cNvPr id="5" name="Footer Placeholder 4">
            <a:extLst>
              <a:ext uri="{FF2B5EF4-FFF2-40B4-BE49-F238E27FC236}">
                <a16:creationId xmlns:a16="http://schemas.microsoft.com/office/drawing/2014/main" id="{0FE63D50-6D0B-4963-97B9-A32AE63235B8}"/>
              </a:ext>
            </a:extLst>
          </p:cNvPr>
          <p:cNvSpPr>
            <a:spLocks noGrp="1"/>
          </p:cNvSpPr>
          <p:nvPr>
            <p:ph type="ftr" sz="quarter" idx="3"/>
          </p:nvPr>
        </p:nvSpPr>
        <p:spPr>
          <a:xfrm>
            <a:off x="484632" y="6419088"/>
            <a:ext cx="4114800"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826B5E08-CAC3-4C87-B143-5F8956AE905D}"/>
              </a:ext>
            </a:extLst>
          </p:cNvPr>
          <p:cNvSpPr>
            <a:spLocks noGrp="1"/>
          </p:cNvSpPr>
          <p:nvPr>
            <p:ph type="sldNum" sz="quarter" idx="4"/>
          </p:nvPr>
        </p:nvSpPr>
        <p:spPr>
          <a:xfrm>
            <a:off x="10989591" y="100584"/>
            <a:ext cx="640080" cy="365125"/>
          </a:xfrm>
          <a:prstGeom prst="rect">
            <a:avLst/>
          </a:prstGeom>
        </p:spPr>
        <p:txBody>
          <a:bodyPr vert="horz" lIns="91440" tIns="45720" rIns="91440" bIns="45720" rtlCol="0" anchor="ctr"/>
          <a:lstStyle>
            <a:lvl1pPr algn="r">
              <a:defRPr sz="900">
                <a:solidFill>
                  <a:schemeClr val="tx1"/>
                </a:solidFill>
              </a:defRPr>
            </a:lvl1pPr>
          </a:lstStyle>
          <a:p>
            <a:fld id="{60553ECD-7F6D-420D-93CA-D8D15EB427AC}" type="slidenum">
              <a:rPr lang="en-US" smtClean="0"/>
              <a:pPr/>
              <a:t>‹#›</a:t>
            </a:fld>
            <a:endParaRPr lang="en-US" dirty="0"/>
          </a:p>
        </p:txBody>
      </p:sp>
      <p:cxnSp>
        <p:nvCxnSpPr>
          <p:cNvPr id="8" name="Straight Connector 7">
            <a:extLst>
              <a:ext uri="{FF2B5EF4-FFF2-40B4-BE49-F238E27FC236}">
                <a16:creationId xmlns:a16="http://schemas.microsoft.com/office/drawing/2014/main" id="{108D74AC-B125-4E11-BA53-E9E383966DF8}"/>
              </a:ext>
              <a:ext uri="{C183D7F6-B498-43B3-948B-1728B52AA6E4}">
                <adec:decorative xmlns:adec="http://schemas.microsoft.com/office/drawing/2017/decorative" val="1"/>
              </a:ext>
            </a:extLst>
          </p:cNvPr>
          <p:cNvCxnSpPr>
            <a:cxnSpLocks/>
          </p:cNvCxnSpPr>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9DC76EBE-FB9D-4054-B5D8-19E3EAFE40B2}"/>
              </a:ext>
              <a:ext uri="{C183D7F6-B498-43B3-948B-1728B52AA6E4}">
                <adec:decorative xmlns:adec="http://schemas.microsoft.com/office/drawing/2017/decorative" val="1"/>
              </a:ext>
            </a:extLst>
          </p:cNvPr>
          <p:cNvCxnSpPr>
            <a:cxnSpLocks/>
          </p:cNvCxnSpPr>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956345326"/>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24" r:id="rId6"/>
    <p:sldLayoutId id="2147483719" r:id="rId7"/>
    <p:sldLayoutId id="2147483720" r:id="rId8"/>
    <p:sldLayoutId id="2147483721" r:id="rId9"/>
    <p:sldLayoutId id="2147483723" r:id="rId10"/>
    <p:sldLayoutId id="2147483722" r:id="rId11"/>
  </p:sldLayoutIdLst>
  <p:txStyles>
    <p:titleStyle>
      <a:lvl1pPr algn="l" defTabSz="914400" rtl="0" eaLnBrk="1" latinLnBrk="0" hangingPunct="1">
        <a:lnSpc>
          <a:spcPct val="100000"/>
        </a:lnSpc>
        <a:spcBef>
          <a:spcPct val="0"/>
        </a:spcBef>
        <a:buNone/>
        <a:defRPr sz="6600" kern="1200">
          <a:solidFill>
            <a:schemeClr val="tx1"/>
          </a:solidFill>
          <a:latin typeface="+mj-lt"/>
          <a:ea typeface="+mj-ea"/>
          <a:cs typeface="+mj-cs"/>
        </a:defRPr>
      </a:lvl1pPr>
    </p:titleStyle>
    <p:bodyStyle>
      <a:lvl1pPr marL="0" indent="0" algn="l" defTabSz="914400" rtl="0" eaLnBrk="1" latinLnBrk="0" hangingPunct="1">
        <a:lnSpc>
          <a:spcPct val="100000"/>
        </a:lnSpc>
        <a:spcBef>
          <a:spcPts val="1000"/>
        </a:spcBef>
        <a:buFont typeface="Arial" panose="020B0604020202020204" pitchFamily="34" charset="0"/>
        <a:buNone/>
        <a:defRPr sz="24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2pPr>
      <a:lvl3pPr marL="914400" indent="0" algn="l" defTabSz="914400" rtl="0" eaLnBrk="1" latinLnBrk="0" hangingPunct="1">
        <a:lnSpc>
          <a:spcPct val="100000"/>
        </a:lnSpc>
        <a:spcBef>
          <a:spcPts val="500"/>
        </a:spcBef>
        <a:buFont typeface="Arial" panose="020B0604020202020204" pitchFamily="34" charset="0"/>
        <a:buNone/>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asatwe/DMDD_Project_Group_5/blob/main/README.md" TargetMode="External"/><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 Id="rId5" Type="http://schemas.openxmlformats.org/officeDocument/2006/relationships/image" Target="../media/image14.jpeg"/><Relationship Id="rId4" Type="http://schemas.openxmlformats.org/officeDocument/2006/relationships/image" Target="../media/image13.jpeg"/></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E20BB609-EF92-42DB-836C-0699A590B5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672"/>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Rectangle 1032">
            <a:extLst>
              <a:ext uri="{FF2B5EF4-FFF2-40B4-BE49-F238E27FC236}">
                <a16:creationId xmlns:a16="http://schemas.microsoft.com/office/drawing/2014/main" id="{8F716CC0-CAC9-43AB-ADE5-2D88EAF329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721" y="462838"/>
            <a:ext cx="11149858" cy="5905297"/>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35" name="Straight Connector 1034">
            <a:extLst>
              <a:ext uri="{FF2B5EF4-FFF2-40B4-BE49-F238E27FC236}">
                <a16:creationId xmlns:a16="http://schemas.microsoft.com/office/drawing/2014/main" id="{8F4E56A8-93D5-4BE3-AE61-84677331AD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037" name="Straight Connector 1036">
            <a:extLst>
              <a:ext uri="{FF2B5EF4-FFF2-40B4-BE49-F238E27FC236}">
                <a16:creationId xmlns:a16="http://schemas.microsoft.com/office/drawing/2014/main" id="{BD492A0C-1773-477B-83B5-C707CB05770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pic>
        <p:nvPicPr>
          <p:cNvPr id="1026" name="Picture 2">
            <a:extLst>
              <a:ext uri="{FF2B5EF4-FFF2-40B4-BE49-F238E27FC236}">
                <a16:creationId xmlns:a16="http://schemas.microsoft.com/office/drawing/2014/main" id="{66DE7025-6366-B153-195B-CF6A307BE6A1}"/>
              </a:ext>
            </a:extLst>
          </p:cNvPr>
          <p:cNvPicPr>
            <a:picLocks noChangeAspect="1" noChangeArrowheads="1"/>
          </p:cNvPicPr>
          <p:nvPr/>
        </p:nvPicPr>
        <p:blipFill rotWithShape="1">
          <a:blip r:embed="rId2">
            <a:alphaModFix amt="40000"/>
            <a:extLst>
              <a:ext uri="{28A0092B-C50C-407E-A947-70E740481C1C}">
                <a14:useLocalDpi xmlns:a14="http://schemas.microsoft.com/office/drawing/2010/main" val="0"/>
              </a:ext>
            </a:extLst>
          </a:blip>
          <a:srcRect t="5820" r="1" b="1"/>
          <a:stretch/>
        </p:blipFill>
        <p:spPr bwMode="auto">
          <a:xfrm>
            <a:off x="479692" y="462835"/>
            <a:ext cx="11147071" cy="590529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215A1DB1-7538-90AF-15E4-0B8F2BBCCAA9}"/>
              </a:ext>
            </a:extLst>
          </p:cNvPr>
          <p:cNvSpPr txBox="1"/>
          <p:nvPr/>
        </p:nvSpPr>
        <p:spPr>
          <a:xfrm>
            <a:off x="1817132" y="510911"/>
            <a:ext cx="9169956" cy="2127119"/>
          </a:xfrm>
          <a:prstGeom prst="rect">
            <a:avLst/>
          </a:prstGeom>
        </p:spPr>
        <p:txBody>
          <a:bodyPr vert="horz" lIns="91440" tIns="45720" rIns="91440" bIns="45720" rtlCol="0" anchor="b">
            <a:normAutofit fontScale="92500" lnSpcReduction="10000"/>
          </a:bodyPr>
          <a:lstStyle/>
          <a:p>
            <a:pPr>
              <a:lnSpc>
                <a:spcPct val="90000"/>
              </a:lnSpc>
              <a:spcBef>
                <a:spcPct val="0"/>
              </a:spcBef>
              <a:spcAft>
                <a:spcPts val="1200"/>
              </a:spcAft>
            </a:pPr>
            <a:r>
              <a:rPr lang="en-US" sz="3600" b="1" u="none" strike="noStrike" dirty="0">
                <a:solidFill>
                  <a:srgbClr val="FFFFFF"/>
                </a:solidFill>
                <a:effectLst/>
                <a:latin typeface="Arial Black" panose="020B0604020202020204" pitchFamily="34" charset="0"/>
                <a:ea typeface="+mj-ea"/>
                <a:cs typeface="Arial Black" panose="020B0604020202020204" pitchFamily="34" charset="0"/>
              </a:rPr>
              <a:t>Taxi Management Database System </a:t>
            </a:r>
            <a:br>
              <a:rPr lang="en-US" sz="3600" b="1" u="none" strike="noStrike" dirty="0">
                <a:solidFill>
                  <a:srgbClr val="FFFFFF"/>
                </a:solidFill>
                <a:effectLst/>
                <a:latin typeface="Arial Black" panose="020B0604020202020204" pitchFamily="34" charset="0"/>
                <a:ea typeface="+mj-ea"/>
                <a:cs typeface="Arial Black" panose="020B0604020202020204" pitchFamily="34" charset="0"/>
              </a:rPr>
            </a:br>
            <a:br>
              <a:rPr lang="en-US" sz="3600" b="1" u="none" strike="noStrike" dirty="0">
                <a:solidFill>
                  <a:srgbClr val="FFFFFF"/>
                </a:solidFill>
                <a:effectLst/>
                <a:latin typeface="Arial Black" panose="020B0604020202020204" pitchFamily="34" charset="0"/>
                <a:ea typeface="+mj-ea"/>
                <a:cs typeface="Arial Black" panose="020B0604020202020204" pitchFamily="34" charset="0"/>
              </a:rPr>
            </a:br>
            <a:r>
              <a:rPr lang="en-US" sz="3600" b="1" u="none" strike="noStrike" dirty="0">
                <a:solidFill>
                  <a:srgbClr val="FFFFFF"/>
                </a:solidFill>
                <a:effectLst/>
                <a:latin typeface="Arial Black" panose="020B0604020202020204" pitchFamily="34" charset="0"/>
                <a:ea typeface="+mj-ea"/>
                <a:cs typeface="Arial Black" panose="020B0604020202020204" pitchFamily="34" charset="0"/>
              </a:rPr>
              <a:t>           Project Group Number : 5</a:t>
            </a:r>
            <a:endParaRPr lang="en-US" sz="3600" b="1" dirty="0">
              <a:solidFill>
                <a:srgbClr val="FFFFFF"/>
              </a:solidFill>
              <a:effectLst/>
              <a:latin typeface="Arial Black" panose="020B0604020202020204" pitchFamily="34" charset="0"/>
              <a:ea typeface="+mj-ea"/>
              <a:cs typeface="Arial Black" panose="020B0604020202020204" pitchFamily="34" charset="0"/>
            </a:endParaRPr>
          </a:p>
          <a:p>
            <a:pPr>
              <a:lnSpc>
                <a:spcPct val="90000"/>
              </a:lnSpc>
              <a:spcBef>
                <a:spcPct val="0"/>
              </a:spcBef>
            </a:pPr>
            <a:br>
              <a:rPr lang="en-US" sz="2600" b="1" dirty="0">
                <a:solidFill>
                  <a:srgbClr val="FFFFFF"/>
                </a:solidFill>
                <a:latin typeface="Arial Black" panose="020B0604020202020204" pitchFamily="34" charset="0"/>
                <a:ea typeface="+mj-ea"/>
                <a:cs typeface="Arial Black" panose="020B0604020202020204" pitchFamily="34" charset="0"/>
              </a:rPr>
            </a:br>
            <a:endParaRPr lang="en-US" sz="2600" b="1" dirty="0">
              <a:solidFill>
                <a:srgbClr val="FFFFFF"/>
              </a:solidFill>
              <a:latin typeface="Arial Black" panose="020B0604020202020204" pitchFamily="34" charset="0"/>
              <a:ea typeface="+mj-ea"/>
              <a:cs typeface="Arial Black" panose="020B0604020202020204" pitchFamily="34" charset="0"/>
            </a:endParaRPr>
          </a:p>
        </p:txBody>
      </p:sp>
    </p:spTree>
    <p:extLst>
      <p:ext uri="{BB962C8B-B14F-4D97-AF65-F5344CB8AC3E}">
        <p14:creationId xmlns:p14="http://schemas.microsoft.com/office/powerpoint/2010/main" val="7636129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92B0CFF1-78D7-4A83-A95E-71F9E3831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C34B9DE3-1715-4EE3-99FA-C9BC12F5DB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Long exposure of lights">
            <a:extLst>
              <a:ext uri="{FF2B5EF4-FFF2-40B4-BE49-F238E27FC236}">
                <a16:creationId xmlns:a16="http://schemas.microsoft.com/office/drawing/2014/main" id="{EF932C17-3D36-E7EF-DD21-683B0F9E2624}"/>
              </a:ext>
            </a:extLst>
          </p:cNvPr>
          <p:cNvPicPr>
            <a:picLocks noChangeAspect="1"/>
          </p:cNvPicPr>
          <p:nvPr/>
        </p:nvPicPr>
        <p:blipFill rotWithShape="1">
          <a:blip r:embed="rId2">
            <a:alphaModFix amt="40000"/>
          </a:blip>
          <a:srcRect l="27976" r="12689" b="-1"/>
          <a:stretch/>
        </p:blipFill>
        <p:spPr>
          <a:xfrm>
            <a:off x="20" y="10"/>
            <a:ext cx="6095979" cy="6857990"/>
          </a:xfrm>
          <a:prstGeom prst="rect">
            <a:avLst/>
          </a:prstGeom>
        </p:spPr>
      </p:pic>
      <p:sp>
        <p:nvSpPr>
          <p:cNvPr id="7" name="TextBox 6">
            <a:extLst>
              <a:ext uri="{FF2B5EF4-FFF2-40B4-BE49-F238E27FC236}">
                <a16:creationId xmlns:a16="http://schemas.microsoft.com/office/drawing/2014/main" id="{9C38823B-7063-6179-80D7-99E28BFDBBD1}"/>
              </a:ext>
            </a:extLst>
          </p:cNvPr>
          <p:cNvSpPr txBox="1"/>
          <p:nvPr/>
        </p:nvSpPr>
        <p:spPr>
          <a:xfrm>
            <a:off x="482601" y="799418"/>
            <a:ext cx="5310392" cy="2929357"/>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4600" b="1" i="0" u="none" strike="noStrike">
                <a:solidFill>
                  <a:srgbClr val="FFFFFF"/>
                </a:solidFill>
                <a:effectLst/>
                <a:latin typeface="+mj-lt"/>
                <a:ea typeface="+mj-ea"/>
                <a:cs typeface="+mj-cs"/>
              </a:rPr>
              <a:t>FUTURE PROSPECTS</a:t>
            </a:r>
            <a:endParaRPr lang="en-US" sz="4600" b="1">
              <a:solidFill>
                <a:srgbClr val="FFFFFF"/>
              </a:solidFill>
              <a:effectLst/>
              <a:latin typeface="+mj-lt"/>
              <a:ea typeface="+mj-ea"/>
              <a:cs typeface="+mj-cs"/>
            </a:endParaRPr>
          </a:p>
          <a:p>
            <a:pPr>
              <a:lnSpc>
                <a:spcPct val="90000"/>
              </a:lnSpc>
              <a:spcBef>
                <a:spcPct val="0"/>
              </a:spcBef>
              <a:spcAft>
                <a:spcPts val="600"/>
              </a:spcAft>
            </a:pPr>
            <a:br>
              <a:rPr lang="en-US" sz="4600">
                <a:solidFill>
                  <a:srgbClr val="FFFFFF"/>
                </a:solidFill>
                <a:latin typeface="+mj-lt"/>
                <a:ea typeface="+mj-ea"/>
                <a:cs typeface="+mj-cs"/>
              </a:rPr>
            </a:br>
            <a:endParaRPr lang="en-US" sz="4600">
              <a:solidFill>
                <a:srgbClr val="FFFFFF"/>
              </a:solidFill>
              <a:latin typeface="+mj-lt"/>
              <a:ea typeface="+mj-ea"/>
              <a:cs typeface="+mj-cs"/>
            </a:endParaRPr>
          </a:p>
        </p:txBody>
      </p:sp>
      <p:cxnSp>
        <p:nvCxnSpPr>
          <p:cNvPr id="19" name="Straight Connector 18">
            <a:extLst>
              <a:ext uri="{FF2B5EF4-FFF2-40B4-BE49-F238E27FC236}">
                <a16:creationId xmlns:a16="http://schemas.microsoft.com/office/drawing/2014/main" id="{6108BD3D-CFD0-4A15-ACF6-EBC254CD7CF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rgbClr val="FFFFFF"/>
            </a:solidFill>
          </a:ln>
        </p:spPr>
        <p:style>
          <a:lnRef idx="1">
            <a:schemeClr val="dk1"/>
          </a:lnRef>
          <a:fillRef idx="0">
            <a:schemeClr val="dk1"/>
          </a:fillRef>
          <a:effectRef idx="0">
            <a:schemeClr val="dk1"/>
          </a:effectRef>
          <a:fontRef idx="minor">
            <a:schemeClr val="tx1"/>
          </a:fontRef>
        </p:style>
      </p:cxnSp>
      <p:sp>
        <p:nvSpPr>
          <p:cNvPr id="5" name="TextBox 4">
            <a:extLst>
              <a:ext uri="{FF2B5EF4-FFF2-40B4-BE49-F238E27FC236}">
                <a16:creationId xmlns:a16="http://schemas.microsoft.com/office/drawing/2014/main" id="{568BD403-C44E-3A67-1FB2-ECEB7ED780C3}"/>
              </a:ext>
            </a:extLst>
          </p:cNvPr>
          <p:cNvSpPr txBox="1"/>
          <p:nvPr/>
        </p:nvSpPr>
        <p:spPr>
          <a:xfrm>
            <a:off x="4470598" y="-3050859"/>
            <a:ext cx="7488040" cy="5894072"/>
          </a:xfrm>
          <a:prstGeom prst="rect">
            <a:avLst/>
          </a:prstGeom>
        </p:spPr>
        <p:txBody>
          <a:bodyPr vert="horz" lIns="91440" tIns="45720" rIns="91440" bIns="45720" rtlCol="0" anchor="b">
            <a:normAutofit/>
          </a:bodyPr>
          <a:lstStyle/>
          <a:p>
            <a:pPr algn="r" fontAlgn="base">
              <a:spcBef>
                <a:spcPts val="0"/>
              </a:spcBef>
              <a:spcAft>
                <a:spcPts val="0"/>
              </a:spcAft>
              <a:buFont typeface="Arial" panose="020B0604020202020204" pitchFamily="34" charset="0"/>
              <a:buChar char="•"/>
            </a:pPr>
            <a:r>
              <a:rPr lang="en-US" sz="2800" b="0" i="0" u="none" strike="noStrike" dirty="0">
                <a:solidFill>
                  <a:srgbClr val="FFFFFF"/>
                </a:solidFill>
                <a:effectLst/>
              </a:rPr>
              <a:t>Give Tips to drivers after completing the ride.</a:t>
            </a:r>
          </a:p>
          <a:p>
            <a:pPr algn="r" fontAlgn="base">
              <a:spcBef>
                <a:spcPts val="0"/>
              </a:spcBef>
              <a:spcAft>
                <a:spcPts val="0"/>
              </a:spcAft>
              <a:buFont typeface="Arial" panose="020B0604020202020204" pitchFamily="34" charset="0"/>
              <a:buChar char="•"/>
            </a:pPr>
            <a:r>
              <a:rPr lang="en-US" sz="2800" b="0" i="0" u="none" strike="noStrike" dirty="0">
                <a:solidFill>
                  <a:srgbClr val="FFFFFF"/>
                </a:solidFill>
                <a:effectLst/>
              </a:rPr>
              <a:t>Introduce surge pricing according to user categories.(UDF column)</a:t>
            </a:r>
          </a:p>
        </p:txBody>
      </p:sp>
      <p:cxnSp>
        <p:nvCxnSpPr>
          <p:cNvPr id="21" name="Straight Connector 20">
            <a:extLst>
              <a:ext uri="{FF2B5EF4-FFF2-40B4-BE49-F238E27FC236}">
                <a16:creationId xmlns:a16="http://schemas.microsoft.com/office/drawing/2014/main" id="{DB2019E5-6C31-4640-A135-6BBA7FFCF6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rgbClr val="FFFFFF"/>
            </a:solidFill>
          </a:ln>
        </p:spPr>
        <p:style>
          <a:lnRef idx="1">
            <a:schemeClr val="dk1"/>
          </a:lnRef>
          <a:fillRef idx="0">
            <a:schemeClr val="dk1"/>
          </a:fillRef>
          <a:effectRef idx="0">
            <a:schemeClr val="dk1"/>
          </a:effectRef>
          <a:fontRef idx="minor">
            <a:schemeClr val="tx1"/>
          </a:fontRef>
        </p:style>
      </p:cxnSp>
      <p:sp>
        <p:nvSpPr>
          <p:cNvPr id="9" name="TextBox 8">
            <a:extLst>
              <a:ext uri="{FF2B5EF4-FFF2-40B4-BE49-F238E27FC236}">
                <a16:creationId xmlns:a16="http://schemas.microsoft.com/office/drawing/2014/main" id="{27C5535A-0E54-A138-3248-2EFDE588F664}"/>
              </a:ext>
            </a:extLst>
          </p:cNvPr>
          <p:cNvSpPr txBox="1"/>
          <p:nvPr/>
        </p:nvSpPr>
        <p:spPr>
          <a:xfrm>
            <a:off x="521493" y="5729287"/>
            <a:ext cx="6100762" cy="923330"/>
          </a:xfrm>
          <a:prstGeom prst="rect">
            <a:avLst/>
          </a:prstGeom>
          <a:noFill/>
        </p:spPr>
        <p:txBody>
          <a:bodyPr wrap="square">
            <a:spAutoFit/>
          </a:bodyPr>
          <a:lstStyle/>
          <a:p>
            <a:pPr rtl="0">
              <a:spcBef>
                <a:spcPts val="0"/>
              </a:spcBef>
              <a:spcAft>
                <a:spcPts val="600"/>
              </a:spcAft>
            </a:pPr>
            <a:r>
              <a:rPr lang="en-US" b="0" i="0" u="sng" strike="noStrike">
                <a:solidFill>
                  <a:srgbClr val="0097A7"/>
                </a:solidFill>
                <a:effectLst/>
                <a:latin typeface="Arial" panose="020B0604020202020204" pitchFamily="34" charset="0"/>
                <a:hlinkClick r:id="rId3"/>
              </a:rPr>
              <a:t>README.md</a:t>
            </a:r>
            <a:endParaRPr lang="en-US" b="0">
              <a:effectLst/>
            </a:endParaRPr>
          </a:p>
          <a:p>
            <a:pPr>
              <a:spcAft>
                <a:spcPts val="600"/>
              </a:spcAft>
            </a:pPr>
            <a:br>
              <a:rPr lang="en-US"/>
            </a:br>
            <a:endParaRPr lang="en-US"/>
          </a:p>
        </p:txBody>
      </p:sp>
    </p:spTree>
    <p:extLst>
      <p:ext uri="{BB962C8B-B14F-4D97-AF65-F5344CB8AC3E}">
        <p14:creationId xmlns:p14="http://schemas.microsoft.com/office/powerpoint/2010/main" val="35407346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2B0CFF1-78D7-4A83-A95E-71F9E3831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B69E06C8-D384-458A-FF33-5FDB655DEBB0}"/>
              </a:ext>
            </a:extLst>
          </p:cNvPr>
          <p:cNvSpPr txBox="1"/>
          <p:nvPr/>
        </p:nvSpPr>
        <p:spPr>
          <a:xfrm>
            <a:off x="482601" y="976160"/>
            <a:ext cx="5189964" cy="2237925"/>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600" b="1" i="0" u="none" strike="noStrike">
                <a:effectLst/>
                <a:latin typeface="+mj-lt"/>
                <a:ea typeface="+mj-ea"/>
                <a:cs typeface="+mj-cs"/>
              </a:rPr>
              <a:t>INTRODUCTION</a:t>
            </a:r>
            <a:endParaRPr lang="en-US" sz="4600" b="0">
              <a:effectLst/>
              <a:latin typeface="+mj-lt"/>
              <a:ea typeface="+mj-ea"/>
              <a:cs typeface="+mj-cs"/>
            </a:endParaRPr>
          </a:p>
          <a:p>
            <a:pPr>
              <a:lnSpc>
                <a:spcPct val="90000"/>
              </a:lnSpc>
              <a:spcBef>
                <a:spcPct val="0"/>
              </a:spcBef>
              <a:spcAft>
                <a:spcPts val="600"/>
              </a:spcAft>
            </a:pPr>
            <a:br>
              <a:rPr lang="en-US" sz="4600">
                <a:latin typeface="+mj-lt"/>
                <a:ea typeface="+mj-ea"/>
                <a:cs typeface="+mj-cs"/>
              </a:rPr>
            </a:br>
            <a:endParaRPr lang="en-US" sz="4600">
              <a:latin typeface="+mj-lt"/>
              <a:ea typeface="+mj-ea"/>
              <a:cs typeface="+mj-cs"/>
            </a:endParaRPr>
          </a:p>
        </p:txBody>
      </p:sp>
      <p:cxnSp>
        <p:nvCxnSpPr>
          <p:cNvPr id="14" name="Straight Connector 13">
            <a:extLst>
              <a:ext uri="{FF2B5EF4-FFF2-40B4-BE49-F238E27FC236}">
                <a16:creationId xmlns:a16="http://schemas.microsoft.com/office/drawing/2014/main" id="{6F9D4A57-BD34-46D7-A145-EA1AE704614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4" name="TextBox 3">
            <a:extLst>
              <a:ext uri="{FF2B5EF4-FFF2-40B4-BE49-F238E27FC236}">
                <a16:creationId xmlns:a16="http://schemas.microsoft.com/office/drawing/2014/main" id="{98B44DBD-812A-411D-BC81-BFC02555448B}"/>
              </a:ext>
            </a:extLst>
          </p:cNvPr>
          <p:cNvSpPr txBox="1"/>
          <p:nvPr/>
        </p:nvSpPr>
        <p:spPr>
          <a:xfrm>
            <a:off x="353568" y="1926348"/>
            <a:ext cx="6681216" cy="4267167"/>
          </a:xfrm>
          <a:prstGeom prst="rect">
            <a:avLst/>
          </a:prstGeom>
        </p:spPr>
        <p:txBody>
          <a:bodyPr vert="horz" lIns="91440" tIns="45720" rIns="91440" bIns="45720" rtlCol="0">
            <a:normAutofit fontScale="92500" lnSpcReduction="10000"/>
          </a:bodyPr>
          <a:lstStyle/>
          <a:p>
            <a:pPr>
              <a:lnSpc>
                <a:spcPct val="90000"/>
              </a:lnSpc>
              <a:spcBef>
                <a:spcPts val="0"/>
              </a:spcBef>
              <a:spcAft>
                <a:spcPts val="600"/>
              </a:spcAft>
              <a:buFont typeface="Arial" panose="020B0604020202020204" pitchFamily="34" charset="0"/>
            </a:pPr>
            <a:r>
              <a:rPr lang="en-US" sz="1400" u="none" strike="noStrike" dirty="0">
                <a:effectLst/>
                <a:latin typeface="Arial Narrow" panose="020B0604020202020204" pitchFamily="34" charset="0"/>
                <a:cs typeface="Arial Narrow" panose="020B0604020202020204" pitchFamily="34" charset="0"/>
              </a:rPr>
              <a:t>The taxi rental service market has developed significantly in recent years, driven by increased urbanization and rising </a:t>
            </a:r>
            <a:endParaRPr lang="en-US" sz="1400" dirty="0">
              <a:effectLst/>
              <a:latin typeface="Arial Narrow" panose="020B0604020202020204" pitchFamily="34" charset="0"/>
              <a:cs typeface="Arial Narrow" panose="020B0604020202020204" pitchFamily="34" charset="0"/>
            </a:endParaRPr>
          </a:p>
          <a:p>
            <a:pPr>
              <a:lnSpc>
                <a:spcPct val="90000"/>
              </a:lnSpc>
              <a:spcBef>
                <a:spcPts val="0"/>
              </a:spcBef>
              <a:spcAft>
                <a:spcPts val="600"/>
              </a:spcAft>
              <a:buFont typeface="Arial" panose="020B0604020202020204" pitchFamily="34" charset="0"/>
            </a:pPr>
            <a:br>
              <a:rPr lang="en-US" sz="1400" dirty="0">
                <a:effectLst/>
                <a:latin typeface="Arial Narrow" panose="020B0604020202020204" pitchFamily="34" charset="0"/>
                <a:cs typeface="Arial Narrow" panose="020B0604020202020204" pitchFamily="34" charset="0"/>
              </a:rPr>
            </a:br>
            <a:br>
              <a:rPr lang="en-US" sz="1400" dirty="0">
                <a:effectLst/>
                <a:latin typeface="Arial Narrow" panose="020B0604020202020204" pitchFamily="34" charset="0"/>
                <a:cs typeface="Arial Narrow" panose="020B0604020202020204" pitchFamily="34" charset="0"/>
              </a:rPr>
            </a:br>
            <a:r>
              <a:rPr lang="en-US" sz="1400" u="none" strike="noStrike" dirty="0">
                <a:effectLst/>
                <a:latin typeface="Arial Narrow" panose="020B0604020202020204" pitchFamily="34" charset="0"/>
                <a:cs typeface="Arial Narrow" panose="020B0604020202020204" pitchFamily="34" charset="0"/>
              </a:rPr>
              <a:t>1. </a:t>
            </a:r>
            <a:r>
              <a:rPr lang="en-US" sz="1400" b="1" u="none" strike="noStrike" dirty="0">
                <a:effectLst/>
                <a:latin typeface="Arial Narrow" panose="020B0604020202020204" pitchFamily="34" charset="0"/>
                <a:cs typeface="Arial Narrow" panose="020B0604020202020204" pitchFamily="34" charset="0"/>
              </a:rPr>
              <a:t>Database-Driven Efficiency</a:t>
            </a:r>
            <a:r>
              <a:rPr lang="en-US" sz="1400" u="none" strike="noStrike" dirty="0">
                <a:effectLst/>
                <a:latin typeface="Arial Narrow" panose="020B0604020202020204" pitchFamily="34" charset="0"/>
                <a:cs typeface="Arial Narrow" panose="020B0604020202020204" pitchFamily="34" charset="0"/>
              </a:rPr>
              <a:t>: Implementing a database system to enhance operational efficiency across taxi booking, dispatch, monitoring, and invoicing processes.</a:t>
            </a:r>
            <a:endParaRPr lang="en-US" sz="1400" dirty="0">
              <a:effectLst/>
              <a:latin typeface="Arial Narrow" panose="020B0604020202020204" pitchFamily="34" charset="0"/>
              <a:cs typeface="Arial Narrow" panose="020B0604020202020204" pitchFamily="34" charset="0"/>
            </a:endParaRPr>
          </a:p>
          <a:p>
            <a:pPr>
              <a:lnSpc>
                <a:spcPct val="90000"/>
              </a:lnSpc>
              <a:spcBef>
                <a:spcPts val="0"/>
              </a:spcBef>
              <a:spcAft>
                <a:spcPts val="600"/>
              </a:spcAft>
              <a:buFont typeface="Arial" panose="020B0604020202020204" pitchFamily="34" charset="0"/>
            </a:pPr>
            <a:r>
              <a:rPr lang="en-US" sz="1400" u="none" strike="noStrike" dirty="0">
                <a:effectLst/>
                <a:latin typeface="Arial Narrow" panose="020B0604020202020204" pitchFamily="34" charset="0"/>
                <a:cs typeface="Arial Narrow" panose="020B0604020202020204" pitchFamily="34" charset="0"/>
              </a:rPr>
              <a:t>  </a:t>
            </a:r>
            <a:endParaRPr lang="en-US" sz="1400" dirty="0">
              <a:effectLst/>
              <a:latin typeface="Arial Narrow" panose="020B0604020202020204" pitchFamily="34" charset="0"/>
              <a:cs typeface="Arial Narrow" panose="020B0604020202020204" pitchFamily="34" charset="0"/>
            </a:endParaRPr>
          </a:p>
          <a:p>
            <a:pPr>
              <a:lnSpc>
                <a:spcPct val="90000"/>
              </a:lnSpc>
              <a:spcBef>
                <a:spcPts val="0"/>
              </a:spcBef>
              <a:spcAft>
                <a:spcPts val="600"/>
              </a:spcAft>
              <a:buFont typeface="Arial" panose="020B0604020202020204" pitchFamily="34" charset="0"/>
            </a:pPr>
            <a:r>
              <a:rPr lang="en-US" sz="1400" u="none" strike="noStrike" dirty="0">
                <a:effectLst/>
                <a:latin typeface="Arial Narrow" panose="020B0604020202020204" pitchFamily="34" charset="0"/>
                <a:cs typeface="Arial Narrow" panose="020B0604020202020204" pitchFamily="34" charset="0"/>
              </a:rPr>
              <a:t>2. </a:t>
            </a:r>
            <a:r>
              <a:rPr lang="en-US" sz="1400" b="1" u="none" strike="noStrike" dirty="0">
                <a:effectLst/>
                <a:latin typeface="Arial Narrow" panose="020B0604020202020204" pitchFamily="34" charset="0"/>
                <a:cs typeface="Arial Narrow" panose="020B0604020202020204" pitchFamily="34" charset="0"/>
              </a:rPr>
              <a:t>Optimized Fleet Management</a:t>
            </a:r>
            <a:r>
              <a:rPr lang="en-US" sz="1400" u="none" strike="noStrike" dirty="0">
                <a:effectLst/>
                <a:latin typeface="Arial Narrow" panose="020B0604020202020204" pitchFamily="34" charset="0"/>
                <a:cs typeface="Arial Narrow" panose="020B0604020202020204" pitchFamily="34" charset="0"/>
              </a:rPr>
              <a:t>: Streamlining the management of taxi fleets to ensure better utilization, maintenance, and allocation of resources.</a:t>
            </a:r>
            <a:endParaRPr lang="en-US" sz="1400" dirty="0">
              <a:effectLst/>
              <a:latin typeface="Arial Narrow" panose="020B0604020202020204" pitchFamily="34" charset="0"/>
              <a:cs typeface="Arial Narrow" panose="020B0604020202020204" pitchFamily="34" charset="0"/>
            </a:endParaRPr>
          </a:p>
          <a:p>
            <a:pPr>
              <a:lnSpc>
                <a:spcPct val="90000"/>
              </a:lnSpc>
              <a:spcBef>
                <a:spcPts val="0"/>
              </a:spcBef>
              <a:spcAft>
                <a:spcPts val="600"/>
              </a:spcAft>
              <a:buFont typeface="Arial" panose="020B0604020202020204" pitchFamily="34" charset="0"/>
            </a:pPr>
            <a:r>
              <a:rPr lang="en-US" sz="1400" u="none" strike="noStrike" dirty="0">
                <a:effectLst/>
                <a:latin typeface="Arial Narrow" panose="020B0604020202020204" pitchFamily="34" charset="0"/>
                <a:cs typeface="Arial Narrow" panose="020B0604020202020204" pitchFamily="34" charset="0"/>
              </a:rPr>
              <a:t>  </a:t>
            </a:r>
            <a:endParaRPr lang="en-US" sz="1400" dirty="0">
              <a:effectLst/>
              <a:latin typeface="Arial Narrow" panose="020B0604020202020204" pitchFamily="34" charset="0"/>
              <a:cs typeface="Arial Narrow" panose="020B0604020202020204" pitchFamily="34" charset="0"/>
            </a:endParaRPr>
          </a:p>
          <a:p>
            <a:pPr>
              <a:lnSpc>
                <a:spcPct val="90000"/>
              </a:lnSpc>
              <a:spcBef>
                <a:spcPts val="0"/>
              </a:spcBef>
              <a:spcAft>
                <a:spcPts val="600"/>
              </a:spcAft>
              <a:buFont typeface="Arial" panose="020B0604020202020204" pitchFamily="34" charset="0"/>
            </a:pPr>
            <a:r>
              <a:rPr lang="en-US" sz="1400" u="none" strike="noStrike" dirty="0">
                <a:effectLst/>
                <a:latin typeface="Arial Narrow" panose="020B0604020202020204" pitchFamily="34" charset="0"/>
                <a:cs typeface="Arial Narrow" panose="020B0604020202020204" pitchFamily="34" charset="0"/>
              </a:rPr>
              <a:t>3. </a:t>
            </a:r>
            <a:r>
              <a:rPr lang="en-US" sz="1400" b="1" u="none" strike="noStrike" dirty="0">
                <a:effectLst/>
                <a:latin typeface="Arial Narrow" panose="020B0604020202020204" pitchFamily="34" charset="0"/>
                <a:cs typeface="Arial Narrow" panose="020B0604020202020204" pitchFamily="34" charset="0"/>
              </a:rPr>
              <a:t>Elevated Customer Experience</a:t>
            </a:r>
            <a:r>
              <a:rPr lang="en-US" sz="1400" u="none" strike="noStrike" dirty="0">
                <a:effectLst/>
                <a:latin typeface="Arial Narrow" panose="020B0604020202020204" pitchFamily="34" charset="0"/>
                <a:cs typeface="Arial Narrow" panose="020B0604020202020204" pitchFamily="34" charset="0"/>
              </a:rPr>
              <a:t>: Focused on enhancing customer satisfaction by improving service quality and responsiveness through efficient management and booking systems.</a:t>
            </a:r>
            <a:endParaRPr lang="en-US" sz="1400" dirty="0">
              <a:effectLst/>
              <a:latin typeface="Arial Narrow" panose="020B0604020202020204" pitchFamily="34" charset="0"/>
              <a:cs typeface="Arial Narrow" panose="020B0604020202020204" pitchFamily="34" charset="0"/>
            </a:endParaRPr>
          </a:p>
          <a:p>
            <a:pPr>
              <a:lnSpc>
                <a:spcPct val="90000"/>
              </a:lnSpc>
              <a:spcBef>
                <a:spcPts val="0"/>
              </a:spcBef>
              <a:spcAft>
                <a:spcPts val="600"/>
              </a:spcAft>
              <a:buFont typeface="Arial" panose="020B0604020202020204" pitchFamily="34" charset="0"/>
            </a:pPr>
            <a:r>
              <a:rPr lang="en-US" sz="1400" u="none" strike="noStrike" dirty="0">
                <a:effectLst/>
                <a:latin typeface="Arial Narrow" panose="020B0604020202020204" pitchFamily="34" charset="0"/>
                <a:cs typeface="Arial Narrow" panose="020B0604020202020204" pitchFamily="34" charset="0"/>
              </a:rPr>
              <a:t>  </a:t>
            </a:r>
            <a:endParaRPr lang="en-US" sz="1400" dirty="0">
              <a:effectLst/>
              <a:latin typeface="Arial Narrow" panose="020B0604020202020204" pitchFamily="34" charset="0"/>
              <a:cs typeface="Arial Narrow" panose="020B0604020202020204" pitchFamily="34" charset="0"/>
            </a:endParaRPr>
          </a:p>
          <a:p>
            <a:pPr>
              <a:lnSpc>
                <a:spcPct val="90000"/>
              </a:lnSpc>
              <a:spcBef>
                <a:spcPts val="0"/>
              </a:spcBef>
              <a:spcAft>
                <a:spcPts val="600"/>
              </a:spcAft>
              <a:buFont typeface="Arial" panose="020B0604020202020204" pitchFamily="34" charset="0"/>
            </a:pPr>
            <a:r>
              <a:rPr lang="en-US" sz="1400" u="none" strike="noStrike" dirty="0">
                <a:effectLst/>
                <a:latin typeface="Arial Narrow" panose="020B0604020202020204" pitchFamily="34" charset="0"/>
                <a:cs typeface="Arial Narrow" panose="020B0604020202020204" pitchFamily="34" charset="0"/>
              </a:rPr>
              <a:t>4. </a:t>
            </a:r>
            <a:r>
              <a:rPr lang="en-US" sz="1400" b="1" u="none" strike="noStrike" dirty="0">
                <a:effectLst/>
                <a:latin typeface="Arial Narrow" panose="020B0604020202020204" pitchFamily="34" charset="0"/>
                <a:cs typeface="Arial Narrow" panose="020B0604020202020204" pitchFamily="34" charset="0"/>
              </a:rPr>
              <a:t>Empowered Driver Management</a:t>
            </a:r>
            <a:r>
              <a:rPr lang="en-US" sz="1400" u="none" strike="noStrike" dirty="0">
                <a:effectLst/>
                <a:latin typeface="Arial Narrow" panose="020B0604020202020204" pitchFamily="34" charset="0"/>
                <a:cs typeface="Arial Narrow" panose="020B0604020202020204" pitchFamily="34" charset="0"/>
              </a:rPr>
              <a:t>: Providing tools and systems for effective driver management, leading to better service delivery and driver satisfaction.</a:t>
            </a:r>
            <a:endParaRPr lang="en-US" sz="1400" dirty="0">
              <a:effectLst/>
              <a:latin typeface="Arial Narrow" panose="020B0604020202020204" pitchFamily="34" charset="0"/>
              <a:cs typeface="Arial Narrow" panose="020B0604020202020204" pitchFamily="34" charset="0"/>
            </a:endParaRPr>
          </a:p>
          <a:p>
            <a:pPr>
              <a:lnSpc>
                <a:spcPct val="90000"/>
              </a:lnSpc>
              <a:spcBef>
                <a:spcPts val="0"/>
              </a:spcBef>
              <a:spcAft>
                <a:spcPts val="600"/>
              </a:spcAft>
              <a:buFont typeface="Arial" panose="020B0604020202020204" pitchFamily="34" charset="0"/>
            </a:pPr>
            <a:br>
              <a:rPr lang="en-US" sz="1400" dirty="0">
                <a:effectLst/>
                <a:latin typeface="Arial Narrow" panose="020B0604020202020204" pitchFamily="34" charset="0"/>
                <a:cs typeface="Arial Narrow" panose="020B0604020202020204" pitchFamily="34" charset="0"/>
              </a:rPr>
            </a:br>
            <a:r>
              <a:rPr lang="en-US" sz="1400" u="none" strike="noStrike" dirty="0">
                <a:effectLst/>
                <a:latin typeface="Arial Narrow" panose="020B0604020202020204" pitchFamily="34" charset="0"/>
                <a:cs typeface="Arial Narrow" panose="020B0604020202020204" pitchFamily="34" charset="0"/>
              </a:rPr>
              <a:t>Ultimately, the goal is to revolutionize the taxi rental service industry by leveraging a sophisticated database management system, thus empowering service providers, enhancing customer experiences, and fostering operational excellence amid intense market competition.</a:t>
            </a:r>
            <a:endParaRPr lang="en-US" sz="1400" dirty="0">
              <a:effectLst/>
              <a:latin typeface="Arial Narrow" panose="020B0604020202020204" pitchFamily="34" charset="0"/>
              <a:cs typeface="Arial Narrow" panose="020B0604020202020204" pitchFamily="34" charset="0"/>
            </a:endParaRPr>
          </a:p>
          <a:p>
            <a:pPr>
              <a:lnSpc>
                <a:spcPct val="90000"/>
              </a:lnSpc>
              <a:spcAft>
                <a:spcPts val="600"/>
              </a:spcAft>
              <a:buFont typeface="Arial" panose="020B0604020202020204" pitchFamily="34" charset="0"/>
            </a:pPr>
            <a:br>
              <a:rPr lang="en-US" sz="900" dirty="0">
                <a:latin typeface="Arial Narrow" panose="020B0604020202020204" pitchFamily="34" charset="0"/>
                <a:cs typeface="Arial Narrow" panose="020B0604020202020204" pitchFamily="34" charset="0"/>
              </a:rPr>
            </a:br>
            <a:br>
              <a:rPr lang="en-US" sz="900" dirty="0">
                <a:latin typeface="Arial Narrow" panose="020B0604020202020204" pitchFamily="34" charset="0"/>
                <a:cs typeface="Arial Narrow" panose="020B0604020202020204" pitchFamily="34" charset="0"/>
              </a:rPr>
            </a:br>
            <a:endParaRPr lang="en-US" sz="900" dirty="0">
              <a:latin typeface="Arial Narrow" panose="020B0604020202020204" pitchFamily="34" charset="0"/>
              <a:cs typeface="Arial Narrow" panose="020B0604020202020204" pitchFamily="34" charset="0"/>
            </a:endParaRPr>
          </a:p>
        </p:txBody>
      </p:sp>
      <p:pic>
        <p:nvPicPr>
          <p:cNvPr id="9" name="Graphic 8" descr="Taxi">
            <a:extLst>
              <a:ext uri="{FF2B5EF4-FFF2-40B4-BE49-F238E27FC236}">
                <a16:creationId xmlns:a16="http://schemas.microsoft.com/office/drawing/2014/main" id="{07537869-20EE-099A-09B3-B7EA511AB7BC}"/>
              </a:ext>
            </a:extLst>
          </p:cNvPr>
          <p:cNvPicPr>
            <a:picLocks noChangeAspect="1"/>
          </p:cNvPicPr>
          <p:nvPr/>
        </p:nvPicPr>
        <p:blipFill>
          <a:blip r:embed="rId2">
            <a:alphaModFix/>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280340" y="754331"/>
            <a:ext cx="5349331" cy="5349331"/>
          </a:xfrm>
          <a:prstGeom prst="rect">
            <a:avLst/>
          </a:prstGeom>
        </p:spPr>
      </p:pic>
      <p:cxnSp>
        <p:nvCxnSpPr>
          <p:cNvPr id="16" name="Straight Connector 15">
            <a:extLst>
              <a:ext uri="{FF2B5EF4-FFF2-40B4-BE49-F238E27FC236}">
                <a16:creationId xmlns:a16="http://schemas.microsoft.com/office/drawing/2014/main" id="{8ADA513F-B70D-4972-B24A-65F26C0AECC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3420252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D5D20-82B2-697C-5E54-225B077B6E15}"/>
              </a:ext>
            </a:extLst>
          </p:cNvPr>
          <p:cNvSpPr>
            <a:spLocks noGrp="1"/>
          </p:cNvSpPr>
          <p:nvPr>
            <p:ph type="title"/>
          </p:nvPr>
        </p:nvSpPr>
        <p:spPr>
          <a:xfrm>
            <a:off x="482600" y="1807464"/>
            <a:ext cx="10634472" cy="2157984"/>
          </a:xfrm>
        </p:spPr>
        <p:txBody>
          <a:bodyPr/>
          <a:lstStyle/>
          <a:p>
            <a:pPr algn="ctr" rtl="0">
              <a:spcBef>
                <a:spcPts val="0"/>
              </a:spcBef>
              <a:spcAft>
                <a:spcPts val="0"/>
              </a:spcAft>
            </a:pPr>
            <a:r>
              <a:rPr lang="en-US" sz="3600" b="1" i="0" u="none" strike="noStrike" dirty="0">
                <a:solidFill>
                  <a:srgbClr val="000000"/>
                </a:solidFill>
                <a:effectLst/>
                <a:latin typeface="Arial" panose="020B0604020202020204" pitchFamily="34" charset="0"/>
              </a:rPr>
              <a:t>DESIGN DECISIONS</a:t>
            </a:r>
            <a:br>
              <a:rPr lang="en-US" sz="11500" b="1" dirty="0">
                <a:effectLst/>
              </a:rPr>
            </a:br>
            <a:br>
              <a:rPr lang="en-US" sz="11500" b="1" dirty="0"/>
            </a:br>
            <a:endParaRPr lang="en-US" sz="11500" b="1" dirty="0"/>
          </a:p>
        </p:txBody>
      </p:sp>
      <p:graphicFrame>
        <p:nvGraphicFramePr>
          <p:cNvPr id="5" name="Content Placeholder 2">
            <a:extLst>
              <a:ext uri="{FF2B5EF4-FFF2-40B4-BE49-F238E27FC236}">
                <a16:creationId xmlns:a16="http://schemas.microsoft.com/office/drawing/2014/main" id="{B30709EE-F666-CF76-464D-7A253F5AAAB0}"/>
              </a:ext>
            </a:extLst>
          </p:cNvPr>
          <p:cNvGraphicFramePr>
            <a:graphicFrameLocks noGrp="1"/>
          </p:cNvGraphicFramePr>
          <p:nvPr>
            <p:ph idx="1"/>
            <p:extLst>
              <p:ext uri="{D42A27DB-BD31-4B8C-83A1-F6EECF244321}">
                <p14:modId xmlns:p14="http://schemas.microsoft.com/office/powerpoint/2010/main" val="3571060189"/>
              </p:ext>
            </p:extLst>
          </p:nvPr>
        </p:nvGraphicFramePr>
        <p:xfrm>
          <a:off x="355120" y="1584960"/>
          <a:ext cx="11354280" cy="48402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353001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a:extLst>
              <a:ext uri="{FF2B5EF4-FFF2-40B4-BE49-F238E27FC236}">
                <a16:creationId xmlns:a16="http://schemas.microsoft.com/office/drawing/2014/main" id="{CD82138F-EB66-3F7C-46AE-781082CB32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7763" y="990432"/>
            <a:ext cx="6140450" cy="487713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61DFE331-1C28-F38A-B005-AB2A12E1AC93}"/>
              </a:ext>
            </a:extLst>
          </p:cNvPr>
          <p:cNvSpPr txBox="1"/>
          <p:nvPr/>
        </p:nvSpPr>
        <p:spPr>
          <a:xfrm>
            <a:off x="857250" y="1000125"/>
            <a:ext cx="2843213" cy="1107996"/>
          </a:xfrm>
          <a:prstGeom prst="rect">
            <a:avLst/>
          </a:prstGeom>
          <a:noFill/>
        </p:spPr>
        <p:txBody>
          <a:bodyPr wrap="square" rtlCol="0">
            <a:spAutoFit/>
          </a:bodyPr>
          <a:lstStyle/>
          <a:p>
            <a:r>
              <a:rPr lang="en-US" sz="6600" b="1" dirty="0"/>
              <a:t>ERD</a:t>
            </a:r>
          </a:p>
        </p:txBody>
      </p:sp>
    </p:spTree>
    <p:extLst>
      <p:ext uri="{BB962C8B-B14F-4D97-AF65-F5344CB8AC3E}">
        <p14:creationId xmlns:p14="http://schemas.microsoft.com/office/powerpoint/2010/main" val="18361755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35E6A577-9100-D7D4-7FED-8CCB162C15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5331" y="869156"/>
            <a:ext cx="5481638" cy="3170104"/>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a:extLst>
              <a:ext uri="{FF2B5EF4-FFF2-40B4-BE49-F238E27FC236}">
                <a16:creationId xmlns:a16="http://schemas.microsoft.com/office/drawing/2014/main" id="{06DD02F6-BA0E-719D-0ED1-F528F4CF4B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12757" y="869156"/>
            <a:ext cx="4767263" cy="2756971"/>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7AAF49AD-CE48-2298-8538-3170744D7B9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0063" y="3214688"/>
            <a:ext cx="5481638" cy="3170104"/>
          </a:xfrm>
          <a:prstGeom prst="rect">
            <a:avLst/>
          </a:prstGeom>
          <a:noFill/>
          <a:extLst>
            <a:ext uri="{909E8E84-426E-40DD-AFC4-6F175D3DCCD1}">
              <a14:hiddenFill xmlns:a14="http://schemas.microsoft.com/office/drawing/2010/main">
                <a:solidFill>
                  <a:srgbClr val="FFFFFF"/>
                </a:solidFill>
              </a14:hiddenFill>
            </a:ext>
          </a:extLst>
        </p:spPr>
      </p:pic>
      <p:pic>
        <p:nvPicPr>
          <p:cNvPr id="3077" name="Picture 5">
            <a:extLst>
              <a:ext uri="{FF2B5EF4-FFF2-40B4-BE49-F238E27FC236}">
                <a16:creationId xmlns:a16="http://schemas.microsoft.com/office/drawing/2014/main" id="{CAF48746-540E-AC26-1349-52CDB642598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67501" y="3010876"/>
            <a:ext cx="6186487" cy="357772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06BDD213-BFEF-0032-8C75-D5DC067F051F}"/>
              </a:ext>
            </a:extLst>
          </p:cNvPr>
          <p:cNvSpPr txBox="1"/>
          <p:nvPr/>
        </p:nvSpPr>
        <p:spPr>
          <a:xfrm>
            <a:off x="4286250" y="0"/>
            <a:ext cx="4086225" cy="707886"/>
          </a:xfrm>
          <a:prstGeom prst="rect">
            <a:avLst/>
          </a:prstGeom>
          <a:noFill/>
        </p:spPr>
        <p:txBody>
          <a:bodyPr wrap="square" rtlCol="0">
            <a:spAutoFit/>
          </a:bodyPr>
          <a:lstStyle/>
          <a:p>
            <a:r>
              <a:rPr lang="en-US" sz="4000" b="1" dirty="0"/>
              <a:t>DASHBOARD</a:t>
            </a:r>
          </a:p>
        </p:txBody>
      </p:sp>
    </p:spTree>
    <p:extLst>
      <p:ext uri="{BB962C8B-B14F-4D97-AF65-F5344CB8AC3E}">
        <p14:creationId xmlns:p14="http://schemas.microsoft.com/office/powerpoint/2010/main" val="33872990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03" name="Rectangle 4102">
            <a:extLst>
              <a:ext uri="{FF2B5EF4-FFF2-40B4-BE49-F238E27FC236}">
                <a16:creationId xmlns:a16="http://schemas.microsoft.com/office/drawing/2014/main" id="{92B0CFF1-78D7-4A83-A95E-71F9E3831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C85E08FC-A44A-7A8A-C223-A4A420AA2B11}"/>
              </a:ext>
            </a:extLst>
          </p:cNvPr>
          <p:cNvSpPr txBox="1"/>
          <p:nvPr/>
        </p:nvSpPr>
        <p:spPr>
          <a:xfrm>
            <a:off x="482600" y="508753"/>
            <a:ext cx="7732713" cy="2237925"/>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600" b="1" i="0" u="none" strike="noStrike" dirty="0">
                <a:effectLst/>
                <a:latin typeface="+mj-lt"/>
                <a:ea typeface="+mj-ea"/>
                <a:cs typeface="+mj-cs"/>
              </a:rPr>
              <a:t>Sample Data Definition Scripts</a:t>
            </a:r>
            <a:endParaRPr lang="en-US" sz="3600" b="1" dirty="0">
              <a:effectLst/>
              <a:latin typeface="+mj-lt"/>
              <a:ea typeface="+mj-ea"/>
              <a:cs typeface="+mj-cs"/>
            </a:endParaRPr>
          </a:p>
          <a:p>
            <a:pPr>
              <a:lnSpc>
                <a:spcPct val="90000"/>
              </a:lnSpc>
              <a:spcBef>
                <a:spcPct val="0"/>
              </a:spcBef>
              <a:spcAft>
                <a:spcPts val="600"/>
              </a:spcAft>
            </a:pPr>
            <a:br>
              <a:rPr lang="en-US" sz="3600" dirty="0">
                <a:latin typeface="+mj-lt"/>
                <a:ea typeface="+mj-ea"/>
                <a:cs typeface="+mj-cs"/>
              </a:rPr>
            </a:br>
            <a:endParaRPr lang="en-US" sz="3600" dirty="0">
              <a:latin typeface="+mj-lt"/>
              <a:ea typeface="+mj-ea"/>
              <a:cs typeface="+mj-cs"/>
            </a:endParaRPr>
          </a:p>
        </p:txBody>
      </p:sp>
      <p:cxnSp>
        <p:nvCxnSpPr>
          <p:cNvPr id="4105" name="Straight Connector 4104">
            <a:extLst>
              <a:ext uri="{FF2B5EF4-FFF2-40B4-BE49-F238E27FC236}">
                <a16:creationId xmlns:a16="http://schemas.microsoft.com/office/drawing/2014/main" id="{E9615127-4E4B-44AE-B157-C50975D4190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4" name="TextBox 3">
            <a:extLst>
              <a:ext uri="{FF2B5EF4-FFF2-40B4-BE49-F238E27FC236}">
                <a16:creationId xmlns:a16="http://schemas.microsoft.com/office/drawing/2014/main" id="{FA132AAE-D4B2-E4AD-7AAC-2E5303670E9F}"/>
              </a:ext>
            </a:extLst>
          </p:cNvPr>
          <p:cNvSpPr txBox="1"/>
          <p:nvPr/>
        </p:nvSpPr>
        <p:spPr>
          <a:xfrm>
            <a:off x="482600" y="2519958"/>
            <a:ext cx="3964250" cy="2470031"/>
          </a:xfrm>
          <a:prstGeom prst="rect">
            <a:avLst/>
          </a:prstGeom>
        </p:spPr>
        <p:txBody>
          <a:bodyPr vert="horz" lIns="91440" tIns="45720" rIns="91440" bIns="45720" rtlCol="0">
            <a:normAutofit/>
          </a:bodyPr>
          <a:lstStyle/>
          <a:p>
            <a:pPr>
              <a:spcAft>
                <a:spcPts val="600"/>
              </a:spcAft>
              <a:buFont typeface="Arial" panose="020B0604020202020204" pitchFamily="34" charset="0"/>
            </a:pPr>
            <a:r>
              <a:rPr lang="en-US" sz="2000" b="0" i="0" u="none" strike="noStrike" dirty="0">
                <a:effectLst/>
              </a:rPr>
              <a:t>To create the ride request table the following DDL script can be used.</a:t>
            </a:r>
            <a:br>
              <a:rPr lang="en-US" sz="2000" b="0" i="0" u="none" strike="noStrike" dirty="0">
                <a:effectLst/>
              </a:rPr>
            </a:br>
            <a:br>
              <a:rPr lang="en-US" sz="2000" b="0" i="0" u="none" strike="noStrike" dirty="0">
                <a:effectLst/>
              </a:rPr>
            </a:br>
            <a:endParaRPr lang="en-US" sz="2000" b="0" i="0" u="none" strike="noStrike" dirty="0">
              <a:effectLst/>
            </a:endParaRPr>
          </a:p>
          <a:p>
            <a:pPr>
              <a:spcAft>
                <a:spcPts val="600"/>
              </a:spcAft>
              <a:buFont typeface="Arial" panose="020B0604020202020204" pitchFamily="34" charset="0"/>
            </a:pPr>
            <a:endParaRPr lang="en-US" sz="2000" dirty="0"/>
          </a:p>
        </p:txBody>
      </p:sp>
      <p:pic>
        <p:nvPicPr>
          <p:cNvPr id="4098" name="Picture 2">
            <a:extLst>
              <a:ext uri="{FF2B5EF4-FFF2-40B4-BE49-F238E27FC236}">
                <a16:creationId xmlns:a16="http://schemas.microsoft.com/office/drawing/2014/main" id="{E562827F-CD36-FDB4-8322-2B3F1B11A560}"/>
              </a:ext>
            </a:extLst>
          </p:cNvPr>
          <p:cNvPicPr>
            <a:picLocks noChangeAspect="1" noChangeArrowheads="1"/>
          </p:cNvPicPr>
          <p:nvPr/>
        </p:nvPicPr>
        <p:blipFill>
          <a:blip r:embed="rId2">
            <a:alphaModFix/>
            <a:extLst>
              <a:ext uri="{28A0092B-C50C-407E-A947-70E740481C1C}">
                <a14:useLocalDpi xmlns:a14="http://schemas.microsoft.com/office/drawing/2010/main" val="0"/>
              </a:ext>
            </a:extLst>
          </a:blip>
          <a:stretch>
            <a:fillRect/>
          </a:stretch>
        </p:blipFill>
        <p:spPr bwMode="auto">
          <a:xfrm>
            <a:off x="4480910" y="2094733"/>
            <a:ext cx="7148762" cy="2895248"/>
          </a:xfrm>
          <a:prstGeom prst="rect">
            <a:avLst/>
          </a:prstGeom>
          <a:noFill/>
          <a:extLst>
            <a:ext uri="{909E8E84-426E-40DD-AFC4-6F175D3DCCD1}">
              <a14:hiddenFill xmlns:a14="http://schemas.microsoft.com/office/drawing/2010/main">
                <a:solidFill>
                  <a:srgbClr val="FFFFFF"/>
                </a:solidFill>
              </a14:hiddenFill>
            </a:ext>
          </a:extLst>
        </p:spPr>
      </p:pic>
      <p:cxnSp>
        <p:nvCxnSpPr>
          <p:cNvPr id="4107" name="Straight Connector 4106">
            <a:extLst>
              <a:ext uri="{FF2B5EF4-FFF2-40B4-BE49-F238E27FC236}">
                <a16:creationId xmlns:a16="http://schemas.microsoft.com/office/drawing/2014/main" id="{B607C7DF-2703-4D3B-B500-8182840C0A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6332960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a:extLst>
              <a:ext uri="{FF2B5EF4-FFF2-40B4-BE49-F238E27FC236}">
                <a16:creationId xmlns:a16="http://schemas.microsoft.com/office/drawing/2014/main" id="{F3FFBA1C-43BB-F545-13C1-B5A0ED2535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2431" y="4351337"/>
            <a:ext cx="11387138" cy="179851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B7552000-DDEB-EEA5-3554-EFCAA2BDCD12}"/>
              </a:ext>
            </a:extLst>
          </p:cNvPr>
          <p:cNvSpPr txBox="1"/>
          <p:nvPr/>
        </p:nvSpPr>
        <p:spPr>
          <a:xfrm>
            <a:off x="402431" y="3815834"/>
            <a:ext cx="6100762" cy="369332"/>
          </a:xfrm>
          <a:prstGeom prst="rect">
            <a:avLst/>
          </a:prstGeom>
          <a:noFill/>
        </p:spPr>
        <p:txBody>
          <a:bodyPr wrap="square">
            <a:spAutoFit/>
          </a:bodyPr>
          <a:lstStyle/>
          <a:p>
            <a:r>
              <a:rPr lang="en-US" sz="1800" b="0" i="0" u="none" strike="noStrike" dirty="0" err="1">
                <a:solidFill>
                  <a:srgbClr val="000000"/>
                </a:solidFill>
                <a:effectLst/>
                <a:latin typeface="Arial" panose="020B0604020202020204" pitchFamily="34" charset="0"/>
              </a:rPr>
              <a:t>CalculateCustomerLoyaltyDiscount</a:t>
            </a:r>
            <a:endParaRPr lang="en-US" dirty="0"/>
          </a:p>
        </p:txBody>
      </p:sp>
      <p:pic>
        <p:nvPicPr>
          <p:cNvPr id="7172" name="Picture 4">
            <a:extLst>
              <a:ext uri="{FF2B5EF4-FFF2-40B4-BE49-F238E27FC236}">
                <a16:creationId xmlns:a16="http://schemas.microsoft.com/office/drawing/2014/main" id="{FE50732C-ABCB-424A-2E89-2AB6133A67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1179" y="1414464"/>
            <a:ext cx="10151584" cy="2235199"/>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42B5BA13-38E6-77DF-E6BD-1EE3DEAF8B9E}"/>
              </a:ext>
            </a:extLst>
          </p:cNvPr>
          <p:cNvSpPr txBox="1"/>
          <p:nvPr/>
        </p:nvSpPr>
        <p:spPr>
          <a:xfrm>
            <a:off x="521179" y="1007052"/>
            <a:ext cx="6100762" cy="369332"/>
          </a:xfrm>
          <a:prstGeom prst="rect">
            <a:avLst/>
          </a:prstGeom>
          <a:noFill/>
        </p:spPr>
        <p:txBody>
          <a:bodyPr wrap="square">
            <a:spAutoFit/>
          </a:bodyPr>
          <a:lstStyle/>
          <a:p>
            <a:r>
              <a:rPr lang="en-US" sz="1800" b="0" i="0" u="none" strike="noStrike" dirty="0" err="1">
                <a:solidFill>
                  <a:srgbClr val="000000"/>
                </a:solidFill>
                <a:effectLst/>
                <a:latin typeface="Arial" panose="020B0604020202020204" pitchFamily="34" charset="0"/>
              </a:rPr>
              <a:t>GetDriverStatistics</a:t>
            </a:r>
            <a:endParaRPr lang="en-US" dirty="0"/>
          </a:p>
        </p:txBody>
      </p:sp>
      <p:sp>
        <p:nvSpPr>
          <p:cNvPr id="9" name="TextBox 8">
            <a:extLst>
              <a:ext uri="{FF2B5EF4-FFF2-40B4-BE49-F238E27FC236}">
                <a16:creationId xmlns:a16="http://schemas.microsoft.com/office/drawing/2014/main" id="{3198EA81-A8FE-D9BF-028B-73F2B1E58980}"/>
              </a:ext>
            </a:extLst>
          </p:cNvPr>
          <p:cNvSpPr txBox="1"/>
          <p:nvPr/>
        </p:nvSpPr>
        <p:spPr>
          <a:xfrm>
            <a:off x="4107656" y="545387"/>
            <a:ext cx="6100762" cy="1754326"/>
          </a:xfrm>
          <a:prstGeom prst="rect">
            <a:avLst/>
          </a:prstGeom>
          <a:noFill/>
        </p:spPr>
        <p:txBody>
          <a:bodyPr wrap="square">
            <a:spAutoFit/>
          </a:bodyPr>
          <a:lstStyle/>
          <a:p>
            <a:pPr rtl="0">
              <a:spcBef>
                <a:spcPts val="0"/>
              </a:spcBef>
              <a:spcAft>
                <a:spcPts val="0"/>
              </a:spcAft>
            </a:pPr>
            <a:r>
              <a:rPr lang="en-US" sz="3600" b="1" i="0" u="none" strike="noStrike" dirty="0">
                <a:solidFill>
                  <a:srgbClr val="000000"/>
                </a:solidFill>
                <a:effectLst/>
                <a:latin typeface="Arial" panose="020B0604020202020204" pitchFamily="34" charset="0"/>
              </a:rPr>
              <a:t>Stored Procedures</a:t>
            </a:r>
            <a:endParaRPr lang="en-US" sz="3600" b="1" dirty="0">
              <a:effectLst/>
            </a:endParaRPr>
          </a:p>
          <a:p>
            <a:br>
              <a:rPr lang="en-US" sz="3600" b="1" dirty="0"/>
            </a:br>
            <a:endParaRPr lang="en-US" sz="3600" b="1" dirty="0"/>
          </a:p>
        </p:txBody>
      </p:sp>
    </p:spTree>
    <p:extLst>
      <p:ext uri="{BB962C8B-B14F-4D97-AF65-F5344CB8AC3E}">
        <p14:creationId xmlns:p14="http://schemas.microsoft.com/office/powerpoint/2010/main" val="37980969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0417081B-18CA-E00F-E317-EB0D26A609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1687" y="1731491"/>
            <a:ext cx="8048625" cy="440578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B5764908-7A62-FEF0-4ED5-2D109026C8CD}"/>
              </a:ext>
            </a:extLst>
          </p:cNvPr>
          <p:cNvSpPr txBox="1"/>
          <p:nvPr/>
        </p:nvSpPr>
        <p:spPr>
          <a:xfrm>
            <a:off x="1014413" y="1257301"/>
            <a:ext cx="9286875" cy="646331"/>
          </a:xfrm>
          <a:prstGeom prst="rect">
            <a:avLst/>
          </a:prstGeom>
          <a:noFill/>
        </p:spPr>
        <p:txBody>
          <a:bodyPr wrap="square" rtlCol="0">
            <a:spAutoFit/>
          </a:bodyPr>
          <a:lstStyle/>
          <a:p>
            <a:r>
              <a:rPr lang="en-US" sz="1800" b="0" i="0" u="none" strike="noStrike" dirty="0">
                <a:solidFill>
                  <a:srgbClr val="000000"/>
                </a:solidFill>
                <a:effectLst/>
                <a:latin typeface="Arial" panose="020B0604020202020204" pitchFamily="34" charset="0"/>
              </a:rPr>
              <a:t>Trigger is introduced to encrypt the payment info column of the Customer Table.</a:t>
            </a:r>
          </a:p>
          <a:p>
            <a:endParaRPr lang="en-US" dirty="0"/>
          </a:p>
        </p:txBody>
      </p:sp>
      <p:sp>
        <p:nvSpPr>
          <p:cNvPr id="5" name="TextBox 4">
            <a:extLst>
              <a:ext uri="{FF2B5EF4-FFF2-40B4-BE49-F238E27FC236}">
                <a16:creationId xmlns:a16="http://schemas.microsoft.com/office/drawing/2014/main" id="{0714903B-2ED1-71EA-DB6A-ED658F356C04}"/>
              </a:ext>
            </a:extLst>
          </p:cNvPr>
          <p:cNvSpPr txBox="1"/>
          <p:nvPr/>
        </p:nvSpPr>
        <p:spPr>
          <a:xfrm>
            <a:off x="3700463" y="425232"/>
            <a:ext cx="4286250" cy="646331"/>
          </a:xfrm>
          <a:prstGeom prst="rect">
            <a:avLst/>
          </a:prstGeom>
          <a:noFill/>
        </p:spPr>
        <p:txBody>
          <a:bodyPr wrap="square" rtlCol="0">
            <a:spAutoFit/>
          </a:bodyPr>
          <a:lstStyle/>
          <a:p>
            <a:pPr algn="ctr"/>
            <a:r>
              <a:rPr lang="en-US" sz="3600" b="1" i="0" u="none" strike="noStrike" dirty="0">
                <a:solidFill>
                  <a:srgbClr val="000000"/>
                </a:solidFill>
                <a:effectLst/>
                <a:latin typeface="Arial" panose="020B0604020202020204" pitchFamily="34" charset="0"/>
              </a:rPr>
              <a:t>Trigger</a:t>
            </a:r>
            <a:endParaRPr lang="en-US" sz="3600" b="1" dirty="0"/>
          </a:p>
        </p:txBody>
      </p:sp>
    </p:spTree>
    <p:extLst>
      <p:ext uri="{BB962C8B-B14F-4D97-AF65-F5344CB8AC3E}">
        <p14:creationId xmlns:p14="http://schemas.microsoft.com/office/powerpoint/2010/main" val="35701543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3E8952EE-8BA7-21F6-F8B5-9F5F4ACDF7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8744" y="2449514"/>
            <a:ext cx="9434512" cy="350600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72660C39-6EA8-CA4B-6975-61E205FB5BAC}"/>
              </a:ext>
            </a:extLst>
          </p:cNvPr>
          <p:cNvSpPr txBox="1"/>
          <p:nvPr/>
        </p:nvSpPr>
        <p:spPr>
          <a:xfrm>
            <a:off x="873919" y="1440181"/>
            <a:ext cx="10444162" cy="1415772"/>
          </a:xfrm>
          <a:prstGeom prst="rect">
            <a:avLst/>
          </a:prstGeom>
          <a:noFill/>
        </p:spPr>
        <p:txBody>
          <a:bodyPr wrap="square" rtlCol="0">
            <a:spAutoFit/>
          </a:bodyPr>
          <a:lstStyle/>
          <a:p>
            <a:pPr rtl="0">
              <a:spcBef>
                <a:spcPts val="0"/>
              </a:spcBef>
              <a:spcAft>
                <a:spcPts val="1200"/>
              </a:spcAft>
            </a:pPr>
            <a:r>
              <a:rPr lang="en-US" sz="2000" b="0" i="0" u="none" strike="noStrike" dirty="0">
                <a:solidFill>
                  <a:srgbClr val="000000"/>
                </a:solidFill>
                <a:effectLst/>
                <a:latin typeface="Arial" panose="020B0604020202020204" pitchFamily="34" charset="0"/>
              </a:rPr>
              <a:t>We have developed a functional GUI using flask and python that helps us read data from all the tables.</a:t>
            </a:r>
            <a:endParaRPr lang="en-US" sz="2000" b="0" dirty="0">
              <a:effectLst/>
            </a:endParaRPr>
          </a:p>
          <a:p>
            <a:br>
              <a:rPr lang="en-US" dirty="0"/>
            </a:br>
            <a:endParaRPr lang="en-US" dirty="0"/>
          </a:p>
        </p:txBody>
      </p:sp>
      <p:sp>
        <p:nvSpPr>
          <p:cNvPr id="5" name="TextBox 4">
            <a:extLst>
              <a:ext uri="{FF2B5EF4-FFF2-40B4-BE49-F238E27FC236}">
                <a16:creationId xmlns:a16="http://schemas.microsoft.com/office/drawing/2014/main" id="{2B678F94-B938-DDFC-37EB-7271662FFE40}"/>
              </a:ext>
            </a:extLst>
          </p:cNvPr>
          <p:cNvSpPr txBox="1"/>
          <p:nvPr/>
        </p:nvSpPr>
        <p:spPr>
          <a:xfrm>
            <a:off x="3757613" y="732295"/>
            <a:ext cx="4314825" cy="707886"/>
          </a:xfrm>
          <a:prstGeom prst="rect">
            <a:avLst/>
          </a:prstGeom>
          <a:noFill/>
        </p:spPr>
        <p:txBody>
          <a:bodyPr wrap="square" rtlCol="0">
            <a:spAutoFit/>
          </a:bodyPr>
          <a:lstStyle/>
          <a:p>
            <a:pPr algn="ctr"/>
            <a:r>
              <a:rPr lang="en-US" sz="4000" b="1" i="0" u="none" strike="noStrike" dirty="0">
                <a:solidFill>
                  <a:srgbClr val="000000"/>
                </a:solidFill>
                <a:effectLst/>
                <a:latin typeface="Arial" panose="020B0604020202020204" pitchFamily="34" charset="0"/>
              </a:rPr>
              <a:t>GUI</a:t>
            </a:r>
            <a:endParaRPr lang="en-US" sz="4000" b="1" dirty="0"/>
          </a:p>
        </p:txBody>
      </p:sp>
    </p:spTree>
    <p:extLst>
      <p:ext uri="{BB962C8B-B14F-4D97-AF65-F5344CB8AC3E}">
        <p14:creationId xmlns:p14="http://schemas.microsoft.com/office/powerpoint/2010/main" val="1335588090"/>
      </p:ext>
    </p:extLst>
  </p:cSld>
  <p:clrMapOvr>
    <a:masterClrMapping/>
  </p:clrMapOvr>
</p:sld>
</file>

<file path=ppt/theme/theme1.xml><?xml version="1.0" encoding="utf-8"?>
<a:theme xmlns:a="http://schemas.openxmlformats.org/drawingml/2006/main" name="LevelVTI">
  <a:themeElements>
    <a:clrScheme name="Custom 88">
      <a:dk1>
        <a:sysClr val="windowText" lastClr="000000"/>
      </a:dk1>
      <a:lt1>
        <a:sysClr val="window" lastClr="FFFFFF"/>
      </a:lt1>
      <a:dk2>
        <a:srgbClr val="182230"/>
      </a:dk2>
      <a:lt2>
        <a:srgbClr val="F2F2F2"/>
      </a:lt2>
      <a:accent1>
        <a:srgbClr val="00BAC8"/>
      </a:accent1>
      <a:accent2>
        <a:srgbClr val="794DFF"/>
      </a:accent2>
      <a:accent3>
        <a:srgbClr val="00D17D"/>
      </a:accent3>
      <a:accent4>
        <a:srgbClr val="E69500"/>
      </a:accent4>
      <a:accent5>
        <a:srgbClr val="FE5D21"/>
      </a:accent5>
      <a:accent6>
        <a:srgbClr val="939393"/>
      </a:accent6>
      <a:hlink>
        <a:srgbClr val="3E8FF1"/>
      </a:hlink>
      <a:folHlink>
        <a:srgbClr val="939393"/>
      </a:folHlink>
    </a:clrScheme>
    <a:fontScheme name="Seaford">
      <a:majorFont>
        <a:latin typeface="Seaford"/>
        <a:ea typeface=""/>
        <a:cs typeface=""/>
      </a:majorFont>
      <a:minorFont>
        <a:latin typeface="Seafor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evelVTI" id="{64F43929-0387-4D33-907F-72B939BCAF99}" vid="{D804DF84-3298-4A39-BA0E-21F83D68BC2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TotalTime>
  <Words>499</Words>
  <Application>Microsoft Macintosh PowerPoint</Application>
  <PresentationFormat>Widescreen</PresentationFormat>
  <Paragraphs>39</Paragraphs>
  <Slides>10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Arial Black</vt:lpstr>
      <vt:lpstr>Arial Narrow</vt:lpstr>
      <vt:lpstr>Calibri</vt:lpstr>
      <vt:lpstr>Seaford</vt:lpstr>
      <vt:lpstr>LevelVTI</vt:lpstr>
      <vt:lpstr>PowerPoint Presentation</vt:lpstr>
      <vt:lpstr>PowerPoint Presentation</vt:lpstr>
      <vt:lpstr>DESIGN DECISIONS  </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Sai Priya Veerabomma</dc:creator>
  <cp:lastModifiedBy>Sai Priya Veerabomma</cp:lastModifiedBy>
  <cp:revision>3</cp:revision>
  <dcterms:created xsi:type="dcterms:W3CDTF">2023-12-11T22:17:25Z</dcterms:created>
  <dcterms:modified xsi:type="dcterms:W3CDTF">2023-12-11T22:39:56Z</dcterms:modified>
</cp:coreProperties>
</file>