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4"/>
  </p:sldMasterIdLst>
  <p:sldIdLst>
    <p:sldId id="257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344529"/>
    <a:srgbClr val="2B3922"/>
    <a:srgbClr val="2E3722"/>
    <a:srgbClr val="FCF7F1"/>
    <a:srgbClr val="B8D233"/>
    <a:srgbClr val="5CC6D6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245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g"/><Relationship Id="rId1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BC6C4-B304-47CE-94A3-FD98075AA18F}" type="doc">
      <dgm:prSet loTypeId="urn:microsoft.com/office/officeart/2008/layout/CircularPictureCallout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1ACEC5E-0D15-4A9E-ADC5-39AFA4FF0FBC}">
      <dgm:prSet phldrT="[Text]"/>
      <dgm:spPr/>
      <dgm:t>
        <a:bodyPr/>
        <a:lstStyle/>
        <a:p>
          <a:r>
            <a:rPr lang="en-IN" dirty="0"/>
            <a:t>Market segmentation Base</a:t>
          </a:r>
        </a:p>
      </dgm:t>
    </dgm:pt>
    <dgm:pt modelId="{88BCC144-6267-4934-9EE8-29308C9FCFA9}" type="parTrans" cxnId="{F92C87E2-184A-49AE-A049-E4F1218E20DD}">
      <dgm:prSet/>
      <dgm:spPr/>
      <dgm:t>
        <a:bodyPr/>
        <a:lstStyle/>
        <a:p>
          <a:endParaRPr lang="en-IN"/>
        </a:p>
      </dgm:t>
    </dgm:pt>
    <dgm:pt modelId="{561F92B1-7E3A-47A5-9369-38A24E219719}" type="sibTrans" cxnId="{F92C87E2-184A-49AE-A049-E4F1218E20DD}">
      <dgm:prSet/>
      <dgm:spPr>
        <a:blipFill>
          <a:blip xmlns:r="http://schemas.openxmlformats.org/officeDocument/2006/relationships" r:embed="rId1"/>
          <a:srcRect/>
          <a:stretch>
            <a:fillRect l="-37000" r="-37000"/>
          </a:stretch>
        </a:blipFill>
      </dgm:spPr>
      <dgm:t>
        <a:bodyPr/>
        <a:lstStyle/>
        <a:p>
          <a:endParaRPr lang="en-IN"/>
        </a:p>
      </dgm:t>
    </dgm:pt>
    <dgm:pt modelId="{A08D8489-1718-4D77-AD93-194EAA0597E2}">
      <dgm:prSet phldrT="[Text]"/>
      <dgm:spPr/>
      <dgm:t>
        <a:bodyPr/>
        <a:lstStyle/>
        <a:p>
          <a:r>
            <a:rPr lang="en-IN" dirty="0"/>
            <a:t>Basis of Purchase</a:t>
          </a:r>
        </a:p>
      </dgm:t>
    </dgm:pt>
    <dgm:pt modelId="{C235881F-86C4-4BB9-84B1-F734678B0A4D}" type="parTrans" cxnId="{DAEA90DE-BE34-42EA-9ED8-283F7FEBCCF2}">
      <dgm:prSet/>
      <dgm:spPr/>
      <dgm:t>
        <a:bodyPr/>
        <a:lstStyle/>
        <a:p>
          <a:endParaRPr lang="en-IN"/>
        </a:p>
      </dgm:t>
    </dgm:pt>
    <dgm:pt modelId="{913D9BFE-4F32-4506-A8E8-E98217570EA3}" type="sibTrans" cxnId="{DAEA90DE-BE34-42EA-9ED8-283F7FEBCCF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IN"/>
        </a:p>
      </dgm:t>
    </dgm:pt>
    <dgm:pt modelId="{E268A71F-B7C8-4188-9E3A-075EB8B68987}">
      <dgm:prSet phldrT="[Text]"/>
      <dgm:spPr/>
      <dgm:t>
        <a:bodyPr/>
        <a:lstStyle/>
        <a:p>
          <a:r>
            <a:rPr lang="en-IN" dirty="0"/>
            <a:t>Purchase Behaviour</a:t>
          </a:r>
        </a:p>
      </dgm:t>
    </dgm:pt>
    <dgm:pt modelId="{91BBA1C7-3CD4-401A-8EBE-DEE8034C4162}" type="parTrans" cxnId="{A9BC6902-F22E-4B54-9B7D-0AE43C82DC26}">
      <dgm:prSet/>
      <dgm:spPr/>
      <dgm:t>
        <a:bodyPr/>
        <a:lstStyle/>
        <a:p>
          <a:endParaRPr lang="en-IN"/>
        </a:p>
      </dgm:t>
    </dgm:pt>
    <dgm:pt modelId="{3BAA1465-AF31-4F6F-9471-852674C78E21}" type="sibTrans" cxnId="{A9BC6902-F22E-4B54-9B7D-0AE43C82DC26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175A33E3-2052-4645-A37D-4533CB02D1F2}">
      <dgm:prSet phldrT="[Text]"/>
      <dgm:spPr/>
      <dgm:t>
        <a:bodyPr/>
        <a:lstStyle/>
        <a:p>
          <a:r>
            <a:rPr lang="en-IN" dirty="0"/>
            <a:t>Demography</a:t>
          </a:r>
        </a:p>
      </dgm:t>
    </dgm:pt>
    <dgm:pt modelId="{E46AC962-723D-4B1F-9D7C-75F57F61C6BF}" type="parTrans" cxnId="{D7517BB2-9A6D-4510-94BE-8947CB73F3F5}">
      <dgm:prSet/>
      <dgm:spPr/>
      <dgm:t>
        <a:bodyPr/>
        <a:lstStyle/>
        <a:p>
          <a:endParaRPr lang="en-IN"/>
        </a:p>
      </dgm:t>
    </dgm:pt>
    <dgm:pt modelId="{063D9A93-D318-4743-A4E8-53058D840FA5}" type="sibTrans" cxnId="{D7517BB2-9A6D-4510-94BE-8947CB73F3F5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5000" r="-85000"/>
          </a:stretch>
        </a:blipFill>
      </dgm:spPr>
      <dgm:t>
        <a:bodyPr/>
        <a:lstStyle/>
        <a:p>
          <a:endParaRPr lang="en-IN"/>
        </a:p>
      </dgm:t>
    </dgm:pt>
    <dgm:pt modelId="{89BE2276-A94A-4746-9280-34EB2B497937}" type="pres">
      <dgm:prSet presAssocID="{B7DBC6C4-B304-47CE-94A3-FD98075AA18F}" presName="Name0" presStyleCnt="0">
        <dgm:presLayoutVars>
          <dgm:chMax val="7"/>
          <dgm:chPref val="7"/>
          <dgm:dir/>
        </dgm:presLayoutVars>
      </dgm:prSet>
      <dgm:spPr/>
    </dgm:pt>
    <dgm:pt modelId="{67D69AC1-8DB2-4916-98B0-4B7FF27656BB}" type="pres">
      <dgm:prSet presAssocID="{B7DBC6C4-B304-47CE-94A3-FD98075AA18F}" presName="Name1" presStyleCnt="0"/>
      <dgm:spPr/>
    </dgm:pt>
    <dgm:pt modelId="{4DD6201E-C375-4101-8811-38911CBEEF82}" type="pres">
      <dgm:prSet presAssocID="{561F92B1-7E3A-47A5-9369-38A24E219719}" presName="picture_1" presStyleCnt="0"/>
      <dgm:spPr/>
    </dgm:pt>
    <dgm:pt modelId="{B8B86F25-B7FC-4F97-AB32-3887DE464475}" type="pres">
      <dgm:prSet presAssocID="{561F92B1-7E3A-47A5-9369-38A24E219719}" presName="pictureRepeatNode" presStyleLbl="alignImgPlace1" presStyleIdx="0" presStyleCnt="4" custLinFactNeighborY="0"/>
      <dgm:spPr/>
    </dgm:pt>
    <dgm:pt modelId="{90DE3A93-6C86-48FA-B6BA-CCAFA3B28BCE}" type="pres">
      <dgm:prSet presAssocID="{A1ACEC5E-0D15-4A9E-ADC5-39AFA4FF0FBC}" presName="text_1" presStyleLbl="node1" presStyleIdx="0" presStyleCnt="0" custScaleX="132167" custScaleY="29242" custLinFactNeighborX="967" custLinFactNeighborY="7118">
        <dgm:presLayoutVars>
          <dgm:bulletEnabled val="1"/>
        </dgm:presLayoutVars>
      </dgm:prSet>
      <dgm:spPr/>
    </dgm:pt>
    <dgm:pt modelId="{851846A9-87AA-4D21-8262-EB5A57CE0FFA}" type="pres">
      <dgm:prSet presAssocID="{063D9A93-D318-4743-A4E8-53058D840FA5}" presName="picture_2" presStyleCnt="0"/>
      <dgm:spPr/>
    </dgm:pt>
    <dgm:pt modelId="{AFDFE704-4FAB-4067-A2E0-5538377628EA}" type="pres">
      <dgm:prSet presAssocID="{063D9A93-D318-4743-A4E8-53058D840FA5}" presName="pictureRepeatNode" presStyleLbl="alignImgPlace1" presStyleIdx="1" presStyleCnt="4" custScaleX="97010" custLinFactNeighborX="-4369" custLinFactNeighborY="-7281"/>
      <dgm:spPr/>
    </dgm:pt>
    <dgm:pt modelId="{E81EB31B-D600-4E4B-9AA0-F1E49918EA96}" type="pres">
      <dgm:prSet presAssocID="{175A33E3-2052-4645-A37D-4533CB02D1F2}" presName="line_2" presStyleLbl="parChTrans1D1" presStyleIdx="0" presStyleCnt="3" custFlipVert="1" custSzY="375922" custScaleX="36955" custLinFactY="400000" custLinFactNeighborX="13796" custLinFactNeighborY="446666"/>
      <dgm:spPr/>
    </dgm:pt>
    <dgm:pt modelId="{17C28021-E4F5-4F5C-A1BF-BA3BC19D4CA4}" type="pres">
      <dgm:prSet presAssocID="{175A33E3-2052-4645-A37D-4533CB02D1F2}" presName="textparent_2" presStyleLbl="node1" presStyleIdx="0" presStyleCnt="0"/>
      <dgm:spPr/>
    </dgm:pt>
    <dgm:pt modelId="{1CC7847D-7784-47BD-A813-8A0A2367AB28}" type="pres">
      <dgm:prSet presAssocID="{175A33E3-2052-4645-A37D-4533CB02D1F2}" presName="text_2" presStyleLbl="revTx" presStyleIdx="0" presStyleCnt="3">
        <dgm:presLayoutVars>
          <dgm:bulletEnabled val="1"/>
        </dgm:presLayoutVars>
      </dgm:prSet>
      <dgm:spPr/>
    </dgm:pt>
    <dgm:pt modelId="{3A2C6E93-B8E4-4F89-808C-112BC499E12E}" type="pres">
      <dgm:prSet presAssocID="{3BAA1465-AF31-4F6F-9471-852674C78E21}" presName="picture_3" presStyleCnt="0"/>
      <dgm:spPr/>
    </dgm:pt>
    <dgm:pt modelId="{722BE104-779F-4740-BCA4-BCBC314A0241}" type="pres">
      <dgm:prSet presAssocID="{3BAA1465-AF31-4F6F-9471-852674C78E21}" presName="pictureRepeatNode" presStyleLbl="alignImgPlace1" presStyleIdx="2" presStyleCnt="4"/>
      <dgm:spPr/>
    </dgm:pt>
    <dgm:pt modelId="{1CE72227-A57F-4EF5-B097-DE70210CB5C4}" type="pres">
      <dgm:prSet presAssocID="{E268A71F-B7C8-4188-9E3A-075EB8B68987}" presName="line_3" presStyleLbl="parChTrans1D1" presStyleIdx="1" presStyleCnt="3" custFlipVert="0" custSzY="45720" custScaleX="61628" custLinFactNeighborX="8140" custLinFactNeighborY="-63498"/>
      <dgm:spPr/>
    </dgm:pt>
    <dgm:pt modelId="{4E739AA5-6191-4E0B-AFBD-65535DCF4AED}" type="pres">
      <dgm:prSet presAssocID="{E268A71F-B7C8-4188-9E3A-075EB8B68987}" presName="textparent_3" presStyleLbl="node1" presStyleIdx="0" presStyleCnt="0"/>
      <dgm:spPr/>
    </dgm:pt>
    <dgm:pt modelId="{0F54BDE3-662E-4F32-BE7F-F2959F130DC8}" type="pres">
      <dgm:prSet presAssocID="{E268A71F-B7C8-4188-9E3A-075EB8B68987}" presName="text_3" presStyleLbl="revTx" presStyleIdx="1" presStyleCnt="3">
        <dgm:presLayoutVars>
          <dgm:bulletEnabled val="1"/>
        </dgm:presLayoutVars>
      </dgm:prSet>
      <dgm:spPr/>
    </dgm:pt>
    <dgm:pt modelId="{E2269AA7-611E-4BC5-BE06-20E1D073D576}" type="pres">
      <dgm:prSet presAssocID="{913D9BFE-4F32-4506-A8E8-E98217570EA3}" presName="picture_4" presStyleCnt="0"/>
      <dgm:spPr/>
    </dgm:pt>
    <dgm:pt modelId="{C6650A44-DEA3-45D3-9F9D-77DE06D8507A}" type="pres">
      <dgm:prSet presAssocID="{913D9BFE-4F32-4506-A8E8-E98217570EA3}" presName="pictureRepeatNode" presStyleLbl="alignImgPlace1" presStyleIdx="3" presStyleCnt="4" custLinFactNeighborX="13835" custLinFactNeighborY="-8900"/>
      <dgm:spPr/>
    </dgm:pt>
    <dgm:pt modelId="{FDD9EA47-F24A-4608-9547-F64BC68AF2E6}" type="pres">
      <dgm:prSet presAssocID="{A08D8489-1718-4D77-AD93-194EAA0597E2}" presName="line_4" presStyleLbl="parChTrans1D1" presStyleIdx="2" presStyleCnt="3" custFlipVert="0" custSzY="436878" custScaleX="58765" custLinFactY="-626443" custLinFactNeighborX="9761" custLinFactNeighborY="-700000"/>
      <dgm:spPr/>
    </dgm:pt>
    <dgm:pt modelId="{4EB8CA9A-FC06-486B-97F9-79CFDA3457BF}" type="pres">
      <dgm:prSet presAssocID="{A08D8489-1718-4D77-AD93-194EAA0597E2}" presName="textparent_4" presStyleLbl="node1" presStyleIdx="0" presStyleCnt="0"/>
      <dgm:spPr/>
    </dgm:pt>
    <dgm:pt modelId="{5FCDA95C-ED7E-484F-B795-A02E4AA5B527}" type="pres">
      <dgm:prSet presAssocID="{A08D8489-1718-4D77-AD93-194EAA0597E2}" presName="text_4" presStyleLbl="revTx" presStyleIdx="2" presStyleCnt="3" custScaleX="103933" custLinFactNeighborX="15479" custLinFactNeighborY="-833">
        <dgm:presLayoutVars>
          <dgm:bulletEnabled val="1"/>
        </dgm:presLayoutVars>
      </dgm:prSet>
      <dgm:spPr/>
    </dgm:pt>
  </dgm:ptLst>
  <dgm:cxnLst>
    <dgm:cxn modelId="{A9BC6902-F22E-4B54-9B7D-0AE43C82DC26}" srcId="{B7DBC6C4-B304-47CE-94A3-FD98075AA18F}" destId="{E268A71F-B7C8-4188-9E3A-075EB8B68987}" srcOrd="2" destOrd="0" parTransId="{91BBA1C7-3CD4-401A-8EBE-DEE8034C4162}" sibTransId="{3BAA1465-AF31-4F6F-9471-852674C78E21}"/>
    <dgm:cxn modelId="{98CA5802-2CCF-49BB-A997-55A09A36869A}" type="presOf" srcId="{E268A71F-B7C8-4188-9E3A-075EB8B68987}" destId="{0F54BDE3-662E-4F32-BE7F-F2959F130DC8}" srcOrd="0" destOrd="0" presId="urn:microsoft.com/office/officeart/2008/layout/CircularPictureCallout"/>
    <dgm:cxn modelId="{02FA1A0A-7028-4B14-9594-A7450991ECC0}" type="presOf" srcId="{B7DBC6C4-B304-47CE-94A3-FD98075AA18F}" destId="{89BE2276-A94A-4746-9280-34EB2B497937}" srcOrd="0" destOrd="0" presId="urn:microsoft.com/office/officeart/2008/layout/CircularPictureCallout"/>
    <dgm:cxn modelId="{8094E95D-2395-4F47-949C-2C7BEE83AA0B}" type="presOf" srcId="{3BAA1465-AF31-4F6F-9471-852674C78E21}" destId="{722BE104-779F-4740-BCA4-BCBC314A0241}" srcOrd="0" destOrd="0" presId="urn:microsoft.com/office/officeart/2008/layout/CircularPictureCallout"/>
    <dgm:cxn modelId="{F6C7D16C-3BC7-4F30-8A73-9C635B370ADB}" type="presOf" srcId="{913D9BFE-4F32-4506-A8E8-E98217570EA3}" destId="{C6650A44-DEA3-45D3-9F9D-77DE06D8507A}" srcOrd="0" destOrd="0" presId="urn:microsoft.com/office/officeart/2008/layout/CircularPictureCallout"/>
    <dgm:cxn modelId="{BC033B75-631B-470C-80F0-9025DDDF0F92}" type="presOf" srcId="{063D9A93-D318-4743-A4E8-53058D840FA5}" destId="{AFDFE704-4FAB-4067-A2E0-5538377628EA}" srcOrd="0" destOrd="0" presId="urn:microsoft.com/office/officeart/2008/layout/CircularPictureCallout"/>
    <dgm:cxn modelId="{8C647557-C8B9-482B-BC04-D563B372F939}" type="presOf" srcId="{A08D8489-1718-4D77-AD93-194EAA0597E2}" destId="{5FCDA95C-ED7E-484F-B795-A02E4AA5B527}" srcOrd="0" destOrd="0" presId="urn:microsoft.com/office/officeart/2008/layout/CircularPictureCallout"/>
    <dgm:cxn modelId="{D7517BB2-9A6D-4510-94BE-8947CB73F3F5}" srcId="{B7DBC6C4-B304-47CE-94A3-FD98075AA18F}" destId="{175A33E3-2052-4645-A37D-4533CB02D1F2}" srcOrd="1" destOrd="0" parTransId="{E46AC962-723D-4B1F-9D7C-75F57F61C6BF}" sibTransId="{063D9A93-D318-4743-A4E8-53058D840FA5}"/>
    <dgm:cxn modelId="{6C515ACB-5144-442C-82F9-6709685CA872}" type="presOf" srcId="{561F92B1-7E3A-47A5-9369-38A24E219719}" destId="{B8B86F25-B7FC-4F97-AB32-3887DE464475}" srcOrd="0" destOrd="0" presId="urn:microsoft.com/office/officeart/2008/layout/CircularPictureCallout"/>
    <dgm:cxn modelId="{8DE533D0-0D0F-44A6-B510-B7C4B93C7C39}" type="presOf" srcId="{A1ACEC5E-0D15-4A9E-ADC5-39AFA4FF0FBC}" destId="{90DE3A93-6C86-48FA-B6BA-CCAFA3B28BCE}" srcOrd="0" destOrd="0" presId="urn:microsoft.com/office/officeart/2008/layout/CircularPictureCallout"/>
    <dgm:cxn modelId="{DAEA90DE-BE34-42EA-9ED8-283F7FEBCCF2}" srcId="{B7DBC6C4-B304-47CE-94A3-FD98075AA18F}" destId="{A08D8489-1718-4D77-AD93-194EAA0597E2}" srcOrd="3" destOrd="0" parTransId="{C235881F-86C4-4BB9-84B1-F734678B0A4D}" sibTransId="{913D9BFE-4F32-4506-A8E8-E98217570EA3}"/>
    <dgm:cxn modelId="{F92C87E2-184A-49AE-A049-E4F1218E20DD}" srcId="{B7DBC6C4-B304-47CE-94A3-FD98075AA18F}" destId="{A1ACEC5E-0D15-4A9E-ADC5-39AFA4FF0FBC}" srcOrd="0" destOrd="0" parTransId="{88BCC144-6267-4934-9EE8-29308C9FCFA9}" sibTransId="{561F92B1-7E3A-47A5-9369-38A24E219719}"/>
    <dgm:cxn modelId="{86BA11E5-6A9F-4981-9F15-2F14460BC6BF}" type="presOf" srcId="{175A33E3-2052-4645-A37D-4533CB02D1F2}" destId="{1CC7847D-7784-47BD-A813-8A0A2367AB28}" srcOrd="0" destOrd="0" presId="urn:microsoft.com/office/officeart/2008/layout/CircularPictureCallout"/>
    <dgm:cxn modelId="{8AD80738-6DBD-4B84-AF54-72C4A1BFCA13}" type="presParOf" srcId="{89BE2276-A94A-4746-9280-34EB2B497937}" destId="{67D69AC1-8DB2-4916-98B0-4B7FF27656BB}" srcOrd="0" destOrd="0" presId="urn:microsoft.com/office/officeart/2008/layout/CircularPictureCallout"/>
    <dgm:cxn modelId="{B01075C5-CE8D-4BD9-8B6C-0C0EE2B3D1CF}" type="presParOf" srcId="{67D69AC1-8DB2-4916-98B0-4B7FF27656BB}" destId="{4DD6201E-C375-4101-8811-38911CBEEF82}" srcOrd="0" destOrd="0" presId="urn:microsoft.com/office/officeart/2008/layout/CircularPictureCallout"/>
    <dgm:cxn modelId="{BDB9FB61-12EF-4BA9-973C-9C22776CC574}" type="presParOf" srcId="{4DD6201E-C375-4101-8811-38911CBEEF82}" destId="{B8B86F25-B7FC-4F97-AB32-3887DE464475}" srcOrd="0" destOrd="0" presId="urn:microsoft.com/office/officeart/2008/layout/CircularPictureCallout"/>
    <dgm:cxn modelId="{17A8D43B-82D0-4AB8-8AC5-B79C8050CC6E}" type="presParOf" srcId="{67D69AC1-8DB2-4916-98B0-4B7FF27656BB}" destId="{90DE3A93-6C86-48FA-B6BA-CCAFA3B28BCE}" srcOrd="1" destOrd="0" presId="urn:microsoft.com/office/officeart/2008/layout/CircularPictureCallout"/>
    <dgm:cxn modelId="{5C74D51A-10AD-4070-9FC4-1082E09A21F4}" type="presParOf" srcId="{67D69AC1-8DB2-4916-98B0-4B7FF27656BB}" destId="{851846A9-87AA-4D21-8262-EB5A57CE0FFA}" srcOrd="2" destOrd="0" presId="urn:microsoft.com/office/officeart/2008/layout/CircularPictureCallout"/>
    <dgm:cxn modelId="{75E9EFB7-4372-40CE-848B-49064ED09088}" type="presParOf" srcId="{851846A9-87AA-4D21-8262-EB5A57CE0FFA}" destId="{AFDFE704-4FAB-4067-A2E0-5538377628EA}" srcOrd="0" destOrd="0" presId="urn:microsoft.com/office/officeart/2008/layout/CircularPictureCallout"/>
    <dgm:cxn modelId="{039CD385-3D8A-42E2-BE12-CF59E0590FAA}" type="presParOf" srcId="{67D69AC1-8DB2-4916-98B0-4B7FF27656BB}" destId="{E81EB31B-D600-4E4B-9AA0-F1E49918EA96}" srcOrd="3" destOrd="0" presId="urn:microsoft.com/office/officeart/2008/layout/CircularPictureCallout"/>
    <dgm:cxn modelId="{4C10CED5-C133-46A0-BC2C-C1762A0EDE02}" type="presParOf" srcId="{67D69AC1-8DB2-4916-98B0-4B7FF27656BB}" destId="{17C28021-E4F5-4F5C-A1BF-BA3BC19D4CA4}" srcOrd="4" destOrd="0" presId="urn:microsoft.com/office/officeart/2008/layout/CircularPictureCallout"/>
    <dgm:cxn modelId="{7426616B-20FE-4B66-9516-B1F0603EDC98}" type="presParOf" srcId="{17C28021-E4F5-4F5C-A1BF-BA3BC19D4CA4}" destId="{1CC7847D-7784-47BD-A813-8A0A2367AB28}" srcOrd="0" destOrd="0" presId="urn:microsoft.com/office/officeart/2008/layout/CircularPictureCallout"/>
    <dgm:cxn modelId="{501A15A8-B8F9-496E-A143-F4919F7463E4}" type="presParOf" srcId="{67D69AC1-8DB2-4916-98B0-4B7FF27656BB}" destId="{3A2C6E93-B8E4-4F89-808C-112BC499E12E}" srcOrd="5" destOrd="0" presId="urn:microsoft.com/office/officeart/2008/layout/CircularPictureCallout"/>
    <dgm:cxn modelId="{C470ADB2-01D1-411C-A5A0-D1E193946568}" type="presParOf" srcId="{3A2C6E93-B8E4-4F89-808C-112BC499E12E}" destId="{722BE104-779F-4740-BCA4-BCBC314A0241}" srcOrd="0" destOrd="0" presId="urn:microsoft.com/office/officeart/2008/layout/CircularPictureCallout"/>
    <dgm:cxn modelId="{DB3CCFA9-784A-45A0-B268-2307CEB82833}" type="presParOf" srcId="{67D69AC1-8DB2-4916-98B0-4B7FF27656BB}" destId="{1CE72227-A57F-4EF5-B097-DE70210CB5C4}" srcOrd="6" destOrd="0" presId="urn:microsoft.com/office/officeart/2008/layout/CircularPictureCallout"/>
    <dgm:cxn modelId="{35A76FF7-87CF-4C93-8237-9F4DE29D581D}" type="presParOf" srcId="{67D69AC1-8DB2-4916-98B0-4B7FF27656BB}" destId="{4E739AA5-6191-4E0B-AFBD-65535DCF4AED}" srcOrd="7" destOrd="0" presId="urn:microsoft.com/office/officeart/2008/layout/CircularPictureCallout"/>
    <dgm:cxn modelId="{90590299-5811-496E-9182-12FA35CE3574}" type="presParOf" srcId="{4E739AA5-6191-4E0B-AFBD-65535DCF4AED}" destId="{0F54BDE3-662E-4F32-BE7F-F2959F130DC8}" srcOrd="0" destOrd="0" presId="urn:microsoft.com/office/officeart/2008/layout/CircularPictureCallout"/>
    <dgm:cxn modelId="{365A8B6E-6220-4D63-A815-0FA4711670CD}" type="presParOf" srcId="{67D69AC1-8DB2-4916-98B0-4B7FF27656BB}" destId="{E2269AA7-611E-4BC5-BE06-20E1D073D576}" srcOrd="8" destOrd="0" presId="urn:microsoft.com/office/officeart/2008/layout/CircularPictureCallout"/>
    <dgm:cxn modelId="{6DD03DB0-A583-40D0-92A1-0377456ACC4E}" type="presParOf" srcId="{E2269AA7-611E-4BC5-BE06-20E1D073D576}" destId="{C6650A44-DEA3-45D3-9F9D-77DE06D8507A}" srcOrd="0" destOrd="0" presId="urn:microsoft.com/office/officeart/2008/layout/CircularPictureCallout"/>
    <dgm:cxn modelId="{A376A71F-18FD-44C1-9FA3-E8477A746815}" type="presParOf" srcId="{67D69AC1-8DB2-4916-98B0-4B7FF27656BB}" destId="{FDD9EA47-F24A-4608-9547-F64BC68AF2E6}" srcOrd="9" destOrd="0" presId="urn:microsoft.com/office/officeart/2008/layout/CircularPictureCallout"/>
    <dgm:cxn modelId="{4B73E833-944A-439E-9037-56F815AB7205}" type="presParOf" srcId="{67D69AC1-8DB2-4916-98B0-4B7FF27656BB}" destId="{4EB8CA9A-FC06-486B-97F9-79CFDA3457BF}" srcOrd="10" destOrd="0" presId="urn:microsoft.com/office/officeart/2008/layout/CircularPictureCallout"/>
    <dgm:cxn modelId="{7CD880BA-700F-4018-9412-70B7215F4242}" type="presParOf" srcId="{4EB8CA9A-FC06-486B-97F9-79CFDA3457BF}" destId="{5FCDA95C-ED7E-484F-B795-A02E4AA5B527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EBD443-EC34-4713-A673-4F1A21B9B108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10C123-6A22-45D2-AB61-760C74B8D94F}">
      <dgm:prSet phldrT="[Text]" custT="1"/>
      <dgm:spPr/>
      <dgm:t>
        <a:bodyPr/>
        <a:lstStyle/>
        <a:p>
          <a:r>
            <a:rPr lang="en-IN" sz="2400" dirty="0"/>
            <a:t>Segment 1</a:t>
          </a:r>
        </a:p>
      </dgm:t>
    </dgm:pt>
    <dgm:pt modelId="{66C68E1A-C1FD-4B16-859F-B77E1845AC6D}" type="parTrans" cxnId="{38A8E99B-8538-4E8D-B26F-C36D02F7B327}">
      <dgm:prSet/>
      <dgm:spPr/>
      <dgm:t>
        <a:bodyPr/>
        <a:lstStyle/>
        <a:p>
          <a:endParaRPr lang="en-IN"/>
        </a:p>
      </dgm:t>
    </dgm:pt>
    <dgm:pt modelId="{265E045C-59D5-4F65-83A2-F2C3E55AAD00}" type="sibTrans" cxnId="{38A8E99B-8538-4E8D-B26F-C36D02F7B327}">
      <dgm:prSet/>
      <dgm:spPr/>
      <dgm:t>
        <a:bodyPr/>
        <a:lstStyle/>
        <a:p>
          <a:endParaRPr lang="en-IN"/>
        </a:p>
      </dgm:t>
    </dgm:pt>
    <dgm:pt modelId="{C618A8D6-D1A3-43C1-B262-260F1A9F52CA}">
      <dgm:prSet phldrT="[Text]" custT="1"/>
      <dgm:spPr/>
      <dgm:t>
        <a:bodyPr/>
        <a:lstStyle/>
        <a:p>
          <a:r>
            <a:rPr lang="en-IN" sz="3000" dirty="0"/>
            <a:t>Low </a:t>
          </a:r>
          <a:r>
            <a:rPr lang="en-IN" sz="2800" dirty="0"/>
            <a:t>brand</a:t>
          </a:r>
          <a:r>
            <a:rPr lang="en-IN" sz="3000" dirty="0"/>
            <a:t> loyalty</a:t>
          </a:r>
        </a:p>
      </dgm:t>
    </dgm:pt>
    <dgm:pt modelId="{8605799B-3E4C-42B2-AB9E-E3F34D2D656E}" type="parTrans" cxnId="{69AB5A55-21BD-411F-96B5-98E2DA172AA8}">
      <dgm:prSet/>
      <dgm:spPr/>
      <dgm:t>
        <a:bodyPr/>
        <a:lstStyle/>
        <a:p>
          <a:endParaRPr lang="en-IN"/>
        </a:p>
      </dgm:t>
    </dgm:pt>
    <dgm:pt modelId="{D5D90A8A-B8BC-4CD9-B3A6-201C9D743E26}" type="sibTrans" cxnId="{69AB5A55-21BD-411F-96B5-98E2DA172AA8}">
      <dgm:prSet/>
      <dgm:spPr/>
      <dgm:t>
        <a:bodyPr/>
        <a:lstStyle/>
        <a:p>
          <a:endParaRPr lang="en-IN"/>
        </a:p>
      </dgm:t>
    </dgm:pt>
    <dgm:pt modelId="{314AE16C-BDF3-489B-9EC3-B1DE019773A1}">
      <dgm:prSet phldrT="[Text]"/>
      <dgm:spPr/>
      <dgm:t>
        <a:bodyPr/>
        <a:lstStyle/>
        <a:p>
          <a:r>
            <a:rPr lang="en-US" dirty="0"/>
            <a:t>Socio-economically well to do, Highly educated</a:t>
          </a:r>
          <a:endParaRPr lang="en-IN" dirty="0"/>
        </a:p>
      </dgm:t>
    </dgm:pt>
    <dgm:pt modelId="{46A4335D-040B-4C9F-A5C7-64412B8A7182}" type="parTrans" cxnId="{F5440032-865E-4252-94DF-D20488C04159}">
      <dgm:prSet/>
      <dgm:spPr/>
      <dgm:t>
        <a:bodyPr/>
        <a:lstStyle/>
        <a:p>
          <a:endParaRPr lang="en-IN"/>
        </a:p>
      </dgm:t>
    </dgm:pt>
    <dgm:pt modelId="{88225F31-A6D7-4A66-AB67-A17D37DD66DB}" type="sibTrans" cxnId="{F5440032-865E-4252-94DF-D20488C04159}">
      <dgm:prSet/>
      <dgm:spPr/>
      <dgm:t>
        <a:bodyPr/>
        <a:lstStyle/>
        <a:p>
          <a:endParaRPr lang="en-IN"/>
        </a:p>
      </dgm:t>
    </dgm:pt>
    <dgm:pt modelId="{056D0CB5-1831-4194-8DB7-A39EA47828ED}">
      <dgm:prSet phldrT="[Text]" custT="1"/>
      <dgm:spPr/>
      <dgm:t>
        <a:bodyPr/>
        <a:lstStyle/>
        <a:p>
          <a:r>
            <a:rPr lang="en-IN" sz="2400" dirty="0"/>
            <a:t>Segment 2</a:t>
          </a:r>
        </a:p>
      </dgm:t>
    </dgm:pt>
    <dgm:pt modelId="{52FF8B87-B581-440A-943D-91EB0802871E}" type="parTrans" cxnId="{47628739-C957-4BF5-B3A2-8EF500E47E0C}">
      <dgm:prSet/>
      <dgm:spPr/>
      <dgm:t>
        <a:bodyPr/>
        <a:lstStyle/>
        <a:p>
          <a:endParaRPr lang="en-IN"/>
        </a:p>
      </dgm:t>
    </dgm:pt>
    <dgm:pt modelId="{28B01C29-8E2E-4814-8D5B-ADCAA07B32D5}" type="sibTrans" cxnId="{47628739-C957-4BF5-B3A2-8EF500E47E0C}">
      <dgm:prSet/>
      <dgm:spPr/>
      <dgm:t>
        <a:bodyPr/>
        <a:lstStyle/>
        <a:p>
          <a:endParaRPr lang="en-IN"/>
        </a:p>
      </dgm:t>
    </dgm:pt>
    <dgm:pt modelId="{2CF9D5C8-CD68-4415-AA48-9DC9FCFA5B61}">
      <dgm:prSet phldrT="[Text]" custT="1"/>
      <dgm:spPr/>
      <dgm:t>
        <a:bodyPr/>
        <a:lstStyle/>
        <a:p>
          <a:r>
            <a:rPr lang="en-IN" sz="2800" dirty="0"/>
            <a:t>High Brand loyalty</a:t>
          </a:r>
        </a:p>
      </dgm:t>
    </dgm:pt>
    <dgm:pt modelId="{29B29C32-F51D-4198-B64F-8CC0145B9768}" type="parTrans" cxnId="{977D3FA3-7170-4084-898B-8CC442C1B9A2}">
      <dgm:prSet/>
      <dgm:spPr/>
      <dgm:t>
        <a:bodyPr/>
        <a:lstStyle/>
        <a:p>
          <a:endParaRPr lang="en-IN"/>
        </a:p>
      </dgm:t>
    </dgm:pt>
    <dgm:pt modelId="{15B6057B-E14C-4988-99DE-7B1587B8F267}" type="sibTrans" cxnId="{977D3FA3-7170-4084-898B-8CC442C1B9A2}">
      <dgm:prSet/>
      <dgm:spPr/>
      <dgm:t>
        <a:bodyPr/>
        <a:lstStyle/>
        <a:p>
          <a:endParaRPr lang="en-IN"/>
        </a:p>
      </dgm:t>
    </dgm:pt>
    <dgm:pt modelId="{BE1950A9-0C5F-4ED2-B4B3-363F0BF018FB}">
      <dgm:prSet phldrT="[Text]"/>
      <dgm:spPr/>
      <dgm:t>
        <a:bodyPr/>
        <a:lstStyle/>
        <a:p>
          <a:r>
            <a:rPr lang="en-US" dirty="0"/>
            <a:t>Socioeconomically low, not as highly educated</a:t>
          </a:r>
          <a:endParaRPr lang="en-IN" dirty="0"/>
        </a:p>
      </dgm:t>
    </dgm:pt>
    <dgm:pt modelId="{ACD87CF7-C8CF-49A6-B3E5-DE8ED909F962}" type="parTrans" cxnId="{B60006FA-29D9-47DB-83C1-D1C3140CEC7F}">
      <dgm:prSet/>
      <dgm:spPr/>
      <dgm:t>
        <a:bodyPr/>
        <a:lstStyle/>
        <a:p>
          <a:endParaRPr lang="en-IN"/>
        </a:p>
      </dgm:t>
    </dgm:pt>
    <dgm:pt modelId="{39007A86-0C12-479D-842E-488E468EC20E}" type="sibTrans" cxnId="{B60006FA-29D9-47DB-83C1-D1C3140CEC7F}">
      <dgm:prSet/>
      <dgm:spPr/>
      <dgm:t>
        <a:bodyPr/>
        <a:lstStyle/>
        <a:p>
          <a:endParaRPr lang="en-IN"/>
        </a:p>
      </dgm:t>
    </dgm:pt>
    <dgm:pt modelId="{1BB8AD16-41F5-4AF7-8DAC-E8294B452588}">
      <dgm:prSet phldrT="[Text]" custT="1"/>
      <dgm:spPr/>
      <dgm:t>
        <a:bodyPr/>
        <a:lstStyle/>
        <a:p>
          <a:r>
            <a:rPr lang="en-IN" sz="2400" dirty="0"/>
            <a:t>Segment 3</a:t>
          </a:r>
        </a:p>
      </dgm:t>
    </dgm:pt>
    <dgm:pt modelId="{8A3CDAC0-47D3-45F4-994D-0CA81B10167C}" type="parTrans" cxnId="{8D080A75-47C3-45AC-975F-42B9ECD97B2C}">
      <dgm:prSet/>
      <dgm:spPr/>
      <dgm:t>
        <a:bodyPr/>
        <a:lstStyle/>
        <a:p>
          <a:endParaRPr lang="en-IN"/>
        </a:p>
      </dgm:t>
    </dgm:pt>
    <dgm:pt modelId="{C951388B-0DE0-460F-B32E-0601C923EB29}" type="sibTrans" cxnId="{8D080A75-47C3-45AC-975F-42B9ECD97B2C}">
      <dgm:prSet/>
      <dgm:spPr/>
      <dgm:t>
        <a:bodyPr/>
        <a:lstStyle/>
        <a:p>
          <a:endParaRPr lang="en-IN"/>
        </a:p>
      </dgm:t>
    </dgm:pt>
    <dgm:pt modelId="{B1526FFD-90DC-4A37-BCDE-DA0820611D3B}">
      <dgm:prSet phldrT="[Text]" custT="1"/>
      <dgm:spPr/>
      <dgm:t>
        <a:bodyPr/>
        <a:lstStyle/>
        <a:p>
          <a:r>
            <a:rPr lang="en-IN" sz="2800" dirty="0"/>
            <a:t>Potential(Moderate loyalty but High value)</a:t>
          </a:r>
        </a:p>
      </dgm:t>
    </dgm:pt>
    <dgm:pt modelId="{08F4FEC5-138D-455F-A1C8-448D65457818}" type="parTrans" cxnId="{C7DD71F4-1CBB-4D46-8376-7F947777D819}">
      <dgm:prSet/>
      <dgm:spPr/>
      <dgm:t>
        <a:bodyPr/>
        <a:lstStyle/>
        <a:p>
          <a:endParaRPr lang="en-IN"/>
        </a:p>
      </dgm:t>
    </dgm:pt>
    <dgm:pt modelId="{CBC8C93F-6FEA-4094-BEC7-669D87D3CCF2}" type="sibTrans" cxnId="{C7DD71F4-1CBB-4D46-8376-7F947777D819}">
      <dgm:prSet/>
      <dgm:spPr/>
      <dgm:t>
        <a:bodyPr/>
        <a:lstStyle/>
        <a:p>
          <a:endParaRPr lang="en-IN"/>
        </a:p>
      </dgm:t>
    </dgm:pt>
    <dgm:pt modelId="{B4BFE54B-8B10-497F-970A-D1C396BA574E}">
      <dgm:prSet phldrT="[Text]"/>
      <dgm:spPr/>
      <dgm:t>
        <a:bodyPr/>
        <a:lstStyle/>
        <a:p>
          <a:r>
            <a:rPr lang="en-US" dirty="0"/>
            <a:t>Mid Socioeconomic group, moderately educated</a:t>
          </a:r>
          <a:endParaRPr lang="en-IN" dirty="0"/>
        </a:p>
      </dgm:t>
    </dgm:pt>
    <dgm:pt modelId="{50E600C4-07FA-485C-B2E1-5AAC2F929B0C}" type="parTrans" cxnId="{0AE2842C-C5EA-4957-956F-EA38B7A6924C}">
      <dgm:prSet/>
      <dgm:spPr/>
      <dgm:t>
        <a:bodyPr/>
        <a:lstStyle/>
        <a:p>
          <a:endParaRPr lang="en-IN"/>
        </a:p>
      </dgm:t>
    </dgm:pt>
    <dgm:pt modelId="{A284E1EE-92F9-4622-B90C-ACBEF1C02599}" type="sibTrans" cxnId="{0AE2842C-C5EA-4957-956F-EA38B7A6924C}">
      <dgm:prSet/>
      <dgm:spPr/>
      <dgm:t>
        <a:bodyPr/>
        <a:lstStyle/>
        <a:p>
          <a:endParaRPr lang="en-IN"/>
        </a:p>
      </dgm:t>
    </dgm:pt>
    <dgm:pt modelId="{6EDD8D82-B183-4F4B-BC9C-59FC67646027}">
      <dgm:prSet phldrT="[Text]"/>
      <dgm:spPr/>
      <dgm:t>
        <a:bodyPr/>
        <a:lstStyle/>
        <a:p>
          <a:r>
            <a:rPr lang="en-US" dirty="0"/>
            <a:t>Very loyal towards brands</a:t>
          </a:r>
          <a:endParaRPr lang="en-IN" dirty="0"/>
        </a:p>
      </dgm:t>
    </dgm:pt>
    <dgm:pt modelId="{B17D2601-557F-42C1-B082-C96FE8A36635}" type="parTrans" cxnId="{9E171B47-AE1B-4317-9F56-BCA7AFE5A036}">
      <dgm:prSet/>
      <dgm:spPr/>
      <dgm:t>
        <a:bodyPr/>
        <a:lstStyle/>
        <a:p>
          <a:endParaRPr lang="en-IN"/>
        </a:p>
      </dgm:t>
    </dgm:pt>
    <dgm:pt modelId="{28848403-EE5B-4B31-BAA1-921C05DB6476}" type="sibTrans" cxnId="{9E171B47-AE1B-4317-9F56-BCA7AFE5A036}">
      <dgm:prSet/>
      <dgm:spPr/>
      <dgm:t>
        <a:bodyPr/>
        <a:lstStyle/>
        <a:p>
          <a:endParaRPr lang="en-IN"/>
        </a:p>
      </dgm:t>
    </dgm:pt>
    <dgm:pt modelId="{6E54274D-DD2A-41FD-95F0-9AD062D7CB1A}">
      <dgm:prSet phldrT="[Text]"/>
      <dgm:spPr/>
      <dgm:t>
        <a:bodyPr/>
        <a:lstStyle/>
        <a:p>
          <a:r>
            <a:rPr lang="en-US" dirty="0"/>
            <a:t>Most purchases are not under promotion</a:t>
          </a:r>
          <a:endParaRPr lang="en-IN" dirty="0"/>
        </a:p>
      </dgm:t>
    </dgm:pt>
    <dgm:pt modelId="{0E6D562F-5494-4407-9730-23F518A762BB}" type="parTrans" cxnId="{439622BE-B551-483A-BD3F-3BDB787B8D92}">
      <dgm:prSet/>
      <dgm:spPr/>
      <dgm:t>
        <a:bodyPr/>
        <a:lstStyle/>
        <a:p>
          <a:endParaRPr lang="en-IN"/>
        </a:p>
      </dgm:t>
    </dgm:pt>
    <dgm:pt modelId="{AAC6E36F-96EA-4260-A380-97145E714A9F}" type="sibTrans" cxnId="{439622BE-B551-483A-BD3F-3BDB787B8D92}">
      <dgm:prSet/>
      <dgm:spPr/>
      <dgm:t>
        <a:bodyPr/>
        <a:lstStyle/>
        <a:p>
          <a:endParaRPr lang="en-IN"/>
        </a:p>
      </dgm:t>
    </dgm:pt>
    <dgm:pt modelId="{645AFA18-FE18-485D-8A2B-004190A3113A}">
      <dgm:prSet phldrT="[Text]"/>
      <dgm:spPr/>
      <dgm:t>
        <a:bodyPr/>
        <a:lstStyle/>
        <a:p>
          <a:r>
            <a:rPr lang="en-US" dirty="0"/>
            <a:t>Highly active customer</a:t>
          </a:r>
          <a:endParaRPr lang="en-IN" dirty="0"/>
        </a:p>
      </dgm:t>
    </dgm:pt>
    <dgm:pt modelId="{A1EAC9FE-6EB0-4857-958C-EC6E4F619C54}" type="parTrans" cxnId="{6AA6393D-CB71-4D09-B256-E5DA880AAE24}">
      <dgm:prSet/>
      <dgm:spPr/>
      <dgm:t>
        <a:bodyPr/>
        <a:lstStyle/>
        <a:p>
          <a:endParaRPr lang="en-IN"/>
        </a:p>
      </dgm:t>
    </dgm:pt>
    <dgm:pt modelId="{D6A3E1CD-1C90-4B8A-9CF9-A0FEE59A55F5}" type="sibTrans" cxnId="{6AA6393D-CB71-4D09-B256-E5DA880AAE24}">
      <dgm:prSet/>
      <dgm:spPr/>
      <dgm:t>
        <a:bodyPr/>
        <a:lstStyle/>
        <a:p>
          <a:endParaRPr lang="en-IN"/>
        </a:p>
      </dgm:t>
    </dgm:pt>
    <dgm:pt modelId="{F7C577FA-231B-429D-BCE5-B374E82F1909}">
      <dgm:prSet phldrT="[Text]"/>
      <dgm:spPr/>
      <dgm:t>
        <a:bodyPr/>
        <a:lstStyle/>
        <a:p>
          <a:r>
            <a:rPr lang="en-US" dirty="0"/>
            <a:t>Low brand loyalty</a:t>
          </a:r>
          <a:endParaRPr lang="en-IN" dirty="0"/>
        </a:p>
      </dgm:t>
    </dgm:pt>
    <dgm:pt modelId="{31CC841A-CA25-4C0C-8939-BED8DF7F9FC8}" type="parTrans" cxnId="{19397E5E-6729-4C8B-A7C4-64BF180D59FF}">
      <dgm:prSet/>
      <dgm:spPr/>
      <dgm:t>
        <a:bodyPr/>
        <a:lstStyle/>
        <a:p>
          <a:endParaRPr lang="en-IN"/>
        </a:p>
      </dgm:t>
    </dgm:pt>
    <dgm:pt modelId="{241D7EE0-5C3F-4ADF-A40A-8A12BDCE3C83}" type="sibTrans" cxnId="{19397E5E-6729-4C8B-A7C4-64BF180D59FF}">
      <dgm:prSet/>
      <dgm:spPr/>
      <dgm:t>
        <a:bodyPr/>
        <a:lstStyle/>
        <a:p>
          <a:endParaRPr lang="en-IN"/>
        </a:p>
      </dgm:t>
    </dgm:pt>
    <dgm:pt modelId="{D973823C-AF81-43D5-9BD7-CE6DC744B8F6}">
      <dgm:prSet phldrT="[Text]"/>
      <dgm:spPr/>
      <dgm:t>
        <a:bodyPr/>
        <a:lstStyle/>
        <a:p>
          <a:r>
            <a:rPr lang="en-US" dirty="0"/>
            <a:t>Influenced by promotions</a:t>
          </a:r>
          <a:endParaRPr lang="en-IN" dirty="0"/>
        </a:p>
      </dgm:t>
    </dgm:pt>
    <dgm:pt modelId="{9579CB3C-1135-4291-8EF4-27C08FB3199C}" type="parTrans" cxnId="{8146B4F3-2FDB-478A-BBC8-84215B2C27F4}">
      <dgm:prSet/>
      <dgm:spPr/>
      <dgm:t>
        <a:bodyPr/>
        <a:lstStyle/>
        <a:p>
          <a:endParaRPr lang="en-IN"/>
        </a:p>
      </dgm:t>
    </dgm:pt>
    <dgm:pt modelId="{B2CA1563-3580-4AE3-8EBC-41F3AD1393DA}" type="sibTrans" cxnId="{8146B4F3-2FDB-478A-BBC8-84215B2C27F4}">
      <dgm:prSet/>
      <dgm:spPr/>
      <dgm:t>
        <a:bodyPr/>
        <a:lstStyle/>
        <a:p>
          <a:endParaRPr lang="en-IN"/>
        </a:p>
      </dgm:t>
    </dgm:pt>
    <dgm:pt modelId="{11889A4A-C6CE-4384-84B8-A36C24840B94}">
      <dgm:prSet phldrT="[Text]"/>
      <dgm:spPr/>
      <dgm:t>
        <a:bodyPr/>
        <a:lstStyle/>
        <a:p>
          <a:r>
            <a:rPr lang="en-US" dirty="0"/>
            <a:t>Very high average purchase price</a:t>
          </a:r>
          <a:endParaRPr lang="en-IN" dirty="0"/>
        </a:p>
      </dgm:t>
    </dgm:pt>
    <dgm:pt modelId="{65932868-2456-4418-BC66-F98B556C65D4}" type="parTrans" cxnId="{DA7F033B-F362-43B9-B237-67C40BD01F62}">
      <dgm:prSet/>
      <dgm:spPr/>
      <dgm:t>
        <a:bodyPr/>
        <a:lstStyle/>
        <a:p>
          <a:endParaRPr lang="en-IN"/>
        </a:p>
      </dgm:t>
    </dgm:pt>
    <dgm:pt modelId="{E0E83A5F-4F64-4F49-93A8-0CA4168514D5}" type="sibTrans" cxnId="{DA7F033B-F362-43B9-B237-67C40BD01F62}">
      <dgm:prSet/>
      <dgm:spPr/>
      <dgm:t>
        <a:bodyPr/>
        <a:lstStyle/>
        <a:p>
          <a:endParaRPr lang="en-IN"/>
        </a:p>
      </dgm:t>
    </dgm:pt>
    <dgm:pt modelId="{880C0F16-ABAF-4415-B7AF-525B79AC341B}">
      <dgm:prSet phldrT="[Text]"/>
      <dgm:spPr/>
      <dgm:t>
        <a:bodyPr/>
        <a:lstStyle/>
        <a:p>
          <a:r>
            <a:rPr lang="en-US" dirty="0"/>
            <a:t>Moderately active</a:t>
          </a:r>
          <a:endParaRPr lang="en-IN" dirty="0"/>
        </a:p>
      </dgm:t>
    </dgm:pt>
    <dgm:pt modelId="{7A935CD2-49F2-4B61-A948-D5AF186AA4FC}" type="parTrans" cxnId="{C73D7B4B-D080-4A78-AB5C-3C95BB722C53}">
      <dgm:prSet/>
      <dgm:spPr/>
      <dgm:t>
        <a:bodyPr/>
        <a:lstStyle/>
        <a:p>
          <a:endParaRPr lang="en-IN"/>
        </a:p>
      </dgm:t>
    </dgm:pt>
    <dgm:pt modelId="{FD8F5BAA-73B3-4A74-BD00-1C1B6D25B246}" type="sibTrans" cxnId="{C73D7B4B-D080-4A78-AB5C-3C95BB722C53}">
      <dgm:prSet/>
      <dgm:spPr/>
      <dgm:t>
        <a:bodyPr/>
        <a:lstStyle/>
        <a:p>
          <a:endParaRPr lang="en-IN"/>
        </a:p>
      </dgm:t>
    </dgm:pt>
    <dgm:pt modelId="{CED00CC2-11B3-4872-A31A-55C9DE3BD432}">
      <dgm:prSet phldrT="[Text]"/>
      <dgm:spPr/>
      <dgm:t>
        <a:bodyPr/>
        <a:lstStyle/>
        <a:p>
          <a:r>
            <a:rPr lang="en-US" dirty="0"/>
            <a:t>Not much influenced by promotions but have the potential </a:t>
          </a:r>
          <a:endParaRPr lang="en-IN" dirty="0"/>
        </a:p>
      </dgm:t>
    </dgm:pt>
    <dgm:pt modelId="{3EA92D58-EC8F-4455-82F1-CF7CB883C902}" type="parTrans" cxnId="{8C9B338E-72C0-47C2-8D01-A14D823960FE}">
      <dgm:prSet/>
      <dgm:spPr/>
      <dgm:t>
        <a:bodyPr/>
        <a:lstStyle/>
        <a:p>
          <a:endParaRPr lang="en-IN"/>
        </a:p>
      </dgm:t>
    </dgm:pt>
    <dgm:pt modelId="{89419DFF-C152-493E-8CD0-2CEBAC870A51}" type="sibTrans" cxnId="{8C9B338E-72C0-47C2-8D01-A14D823960FE}">
      <dgm:prSet/>
      <dgm:spPr/>
      <dgm:t>
        <a:bodyPr/>
        <a:lstStyle/>
        <a:p>
          <a:endParaRPr lang="en-IN"/>
        </a:p>
      </dgm:t>
    </dgm:pt>
    <dgm:pt modelId="{1D0D7BF8-EAB6-4B76-8C7F-39AD240F00FE}">
      <dgm:prSet phldrT="[Text]"/>
      <dgm:spPr/>
      <dgm:t>
        <a:bodyPr/>
        <a:lstStyle/>
        <a:p>
          <a:r>
            <a:rPr lang="en-US" dirty="0"/>
            <a:t>Moderately low brand loyal</a:t>
          </a:r>
          <a:endParaRPr lang="en-IN" dirty="0"/>
        </a:p>
      </dgm:t>
    </dgm:pt>
    <dgm:pt modelId="{05B6067F-6121-4CCE-B0FC-CAF058911B20}" type="parTrans" cxnId="{D7D4FB7B-9637-4515-972B-094251DDDBBF}">
      <dgm:prSet/>
      <dgm:spPr/>
      <dgm:t>
        <a:bodyPr/>
        <a:lstStyle/>
        <a:p>
          <a:endParaRPr lang="en-IN"/>
        </a:p>
      </dgm:t>
    </dgm:pt>
    <dgm:pt modelId="{7BC4BFBF-3894-41AF-8184-2B5F4A4A8A4B}" type="sibTrans" cxnId="{D7D4FB7B-9637-4515-972B-094251DDDBBF}">
      <dgm:prSet/>
      <dgm:spPr/>
      <dgm:t>
        <a:bodyPr/>
        <a:lstStyle/>
        <a:p>
          <a:endParaRPr lang="en-IN"/>
        </a:p>
      </dgm:t>
    </dgm:pt>
    <dgm:pt modelId="{5D0B17BA-68EE-4C46-903A-FC1E09F2FA2D}">
      <dgm:prSet phldrT="[Text]"/>
      <dgm:spPr/>
      <dgm:t>
        <a:bodyPr/>
        <a:lstStyle/>
        <a:p>
          <a:r>
            <a:rPr lang="en-US" dirty="0"/>
            <a:t>Highest value of overall transactions</a:t>
          </a:r>
          <a:endParaRPr lang="en-IN" dirty="0"/>
        </a:p>
      </dgm:t>
    </dgm:pt>
    <dgm:pt modelId="{CB42A6C3-298D-4000-A3CA-4E17155DB8FB}" type="parTrans" cxnId="{CA2D2300-4DDD-4437-8DF7-8FE82F8D20B2}">
      <dgm:prSet/>
      <dgm:spPr/>
      <dgm:t>
        <a:bodyPr/>
        <a:lstStyle/>
        <a:p>
          <a:endParaRPr lang="en-IN"/>
        </a:p>
      </dgm:t>
    </dgm:pt>
    <dgm:pt modelId="{C987DF73-F3DA-4F12-A569-ADE744B0C36B}" type="sibTrans" cxnId="{CA2D2300-4DDD-4437-8DF7-8FE82F8D20B2}">
      <dgm:prSet/>
      <dgm:spPr/>
      <dgm:t>
        <a:bodyPr/>
        <a:lstStyle/>
        <a:p>
          <a:endParaRPr lang="en-IN"/>
        </a:p>
      </dgm:t>
    </dgm:pt>
    <dgm:pt modelId="{84794EA9-F35D-4D57-B7C8-77F793F2FB9D}" type="pres">
      <dgm:prSet presAssocID="{72EBD443-EC34-4713-A673-4F1A21B9B10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79690A9-B374-4A0B-989C-05FD082169D5}" type="pres">
      <dgm:prSet presAssocID="{3B10C123-6A22-45D2-AB61-760C74B8D94F}" presName="composite" presStyleCnt="0"/>
      <dgm:spPr/>
    </dgm:pt>
    <dgm:pt modelId="{AEA2B8AD-DD29-4269-AE14-863646CDAFBB}" type="pres">
      <dgm:prSet presAssocID="{3B10C123-6A22-45D2-AB61-760C74B8D94F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90698A10-1F65-4459-B0CB-E89D7C1FA814}" type="pres">
      <dgm:prSet presAssocID="{3B10C123-6A22-45D2-AB61-760C74B8D94F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34984CD5-7A41-45AF-A8BA-9A2C6487A589}" type="pres">
      <dgm:prSet presAssocID="{3B10C123-6A22-45D2-AB61-760C74B8D94F}" presName="Accent" presStyleLbl="parChTrans1D1" presStyleIdx="0" presStyleCnt="3"/>
      <dgm:spPr/>
    </dgm:pt>
    <dgm:pt modelId="{09A4C5A4-1EC3-4910-9D8D-EBD75E010D25}" type="pres">
      <dgm:prSet presAssocID="{3B10C123-6A22-45D2-AB61-760C74B8D94F}" presName="Child" presStyleLbl="revTx" presStyleIdx="1" presStyleCnt="6" custScaleY="78593">
        <dgm:presLayoutVars>
          <dgm:chMax val="0"/>
          <dgm:chPref val="0"/>
          <dgm:bulletEnabled val="1"/>
        </dgm:presLayoutVars>
      </dgm:prSet>
      <dgm:spPr/>
    </dgm:pt>
    <dgm:pt modelId="{0AF181FE-5E1E-44AD-861F-A53E67E32E5D}" type="pres">
      <dgm:prSet presAssocID="{265E045C-59D5-4F65-83A2-F2C3E55AAD00}" presName="sibTrans" presStyleCnt="0"/>
      <dgm:spPr/>
    </dgm:pt>
    <dgm:pt modelId="{D01485C2-E71B-49D2-9CD7-94971F514959}" type="pres">
      <dgm:prSet presAssocID="{056D0CB5-1831-4194-8DB7-A39EA47828ED}" presName="composite" presStyleCnt="0"/>
      <dgm:spPr/>
    </dgm:pt>
    <dgm:pt modelId="{EECE82E9-240A-4D07-8F92-C4EFEFB81AD5}" type="pres">
      <dgm:prSet presAssocID="{056D0CB5-1831-4194-8DB7-A39EA47828ED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0883E4A-6B08-4E67-B0F0-EB7FCB942014}" type="pres">
      <dgm:prSet presAssocID="{056D0CB5-1831-4194-8DB7-A39EA47828ED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037E45F2-DE21-4DDE-BA20-504B05733C0B}" type="pres">
      <dgm:prSet presAssocID="{056D0CB5-1831-4194-8DB7-A39EA47828ED}" presName="Accent" presStyleLbl="parChTrans1D1" presStyleIdx="1" presStyleCnt="3"/>
      <dgm:spPr/>
    </dgm:pt>
    <dgm:pt modelId="{6DFE1AF5-B48F-44A8-842C-576AE1D0B4FE}" type="pres">
      <dgm:prSet presAssocID="{056D0CB5-1831-4194-8DB7-A39EA47828ED}" presName="Child" presStyleLbl="revTx" presStyleIdx="3" presStyleCnt="6" custScaleY="80437">
        <dgm:presLayoutVars>
          <dgm:chMax val="0"/>
          <dgm:chPref val="0"/>
          <dgm:bulletEnabled val="1"/>
        </dgm:presLayoutVars>
      </dgm:prSet>
      <dgm:spPr/>
    </dgm:pt>
    <dgm:pt modelId="{D6043ACE-2499-48E0-BFED-CDA16409C04E}" type="pres">
      <dgm:prSet presAssocID="{28B01C29-8E2E-4814-8D5B-ADCAA07B32D5}" presName="sibTrans" presStyleCnt="0"/>
      <dgm:spPr/>
    </dgm:pt>
    <dgm:pt modelId="{1EBEE97B-60E3-4B03-A02E-8BCB82FE1BD0}" type="pres">
      <dgm:prSet presAssocID="{1BB8AD16-41F5-4AF7-8DAC-E8294B452588}" presName="composite" presStyleCnt="0"/>
      <dgm:spPr/>
    </dgm:pt>
    <dgm:pt modelId="{6D556104-1B51-4C40-BEFB-F420E3A7712A}" type="pres">
      <dgm:prSet presAssocID="{1BB8AD16-41F5-4AF7-8DAC-E8294B452588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1193668-9F4E-4AA1-AC60-70730CD7697A}" type="pres">
      <dgm:prSet presAssocID="{1BB8AD16-41F5-4AF7-8DAC-E8294B452588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4B48FC1B-8C59-415A-AEE9-252C61678B10}" type="pres">
      <dgm:prSet presAssocID="{1BB8AD16-41F5-4AF7-8DAC-E8294B452588}" presName="Accent" presStyleLbl="parChTrans1D1" presStyleIdx="2" presStyleCnt="3"/>
      <dgm:spPr/>
    </dgm:pt>
    <dgm:pt modelId="{7A5F6917-8333-4DC9-B3C4-66A73448EC78}" type="pres">
      <dgm:prSet presAssocID="{1BB8AD16-41F5-4AF7-8DAC-E8294B452588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A2D2300-4DDD-4437-8DF7-8FE82F8D20B2}" srcId="{1BB8AD16-41F5-4AF7-8DAC-E8294B452588}" destId="{5D0B17BA-68EE-4C46-903A-FC1E09F2FA2D}" srcOrd="5" destOrd="0" parTransId="{CB42A6C3-298D-4000-A3CA-4E17155DB8FB}" sibTransId="{C987DF73-F3DA-4F12-A569-ADE744B0C36B}"/>
    <dgm:cxn modelId="{4228FE1F-E2C3-4CD9-8303-0900BCC3212A}" type="presOf" srcId="{645AFA18-FE18-485D-8A2B-004190A3113A}" destId="{6DFE1AF5-B48F-44A8-842C-576AE1D0B4FE}" srcOrd="0" destOrd="3" presId="urn:microsoft.com/office/officeart/2011/layout/TabList"/>
    <dgm:cxn modelId="{7FE0EF28-1AFF-4ACE-B67E-6D929587141B}" type="presOf" srcId="{314AE16C-BDF3-489B-9EC3-B1DE019773A1}" destId="{09A4C5A4-1EC3-4910-9D8D-EBD75E010D25}" srcOrd="0" destOrd="0" presId="urn:microsoft.com/office/officeart/2011/layout/TabList"/>
    <dgm:cxn modelId="{0AE2842C-C5EA-4957-956F-EA38B7A6924C}" srcId="{1BB8AD16-41F5-4AF7-8DAC-E8294B452588}" destId="{B4BFE54B-8B10-497F-970A-D1C396BA574E}" srcOrd="1" destOrd="0" parTransId="{50E600C4-07FA-485C-B2E1-5AAC2F929B0C}" sibTransId="{A284E1EE-92F9-4622-B90C-ACBEF1C02599}"/>
    <dgm:cxn modelId="{F5440032-865E-4252-94DF-D20488C04159}" srcId="{3B10C123-6A22-45D2-AB61-760C74B8D94F}" destId="{314AE16C-BDF3-489B-9EC3-B1DE019773A1}" srcOrd="1" destOrd="0" parTransId="{46A4335D-040B-4C9F-A5C7-64412B8A7182}" sibTransId="{88225F31-A6D7-4A66-AB67-A17D37DD66DB}"/>
    <dgm:cxn modelId="{47628739-C957-4BF5-B3A2-8EF500E47E0C}" srcId="{72EBD443-EC34-4713-A673-4F1A21B9B108}" destId="{056D0CB5-1831-4194-8DB7-A39EA47828ED}" srcOrd="1" destOrd="0" parTransId="{52FF8B87-B581-440A-943D-91EB0802871E}" sibTransId="{28B01C29-8E2E-4814-8D5B-ADCAA07B32D5}"/>
    <dgm:cxn modelId="{DA7F033B-F362-43B9-B237-67C40BD01F62}" srcId="{3B10C123-6A22-45D2-AB61-760C74B8D94F}" destId="{11889A4A-C6CE-4384-84B8-A36C24840B94}" srcOrd="4" destOrd="0" parTransId="{65932868-2456-4418-BC66-F98B556C65D4}" sibTransId="{E0E83A5F-4F64-4F49-93A8-0CA4168514D5}"/>
    <dgm:cxn modelId="{6AA6393D-CB71-4D09-B256-E5DA880AAE24}" srcId="{056D0CB5-1831-4194-8DB7-A39EA47828ED}" destId="{645AFA18-FE18-485D-8A2B-004190A3113A}" srcOrd="4" destOrd="0" parTransId="{A1EAC9FE-6EB0-4857-958C-EC6E4F619C54}" sibTransId="{D6A3E1CD-1C90-4B8A-9CF9-A0FEE59A55F5}"/>
    <dgm:cxn modelId="{19397E5E-6729-4C8B-A7C4-64BF180D59FF}" srcId="{3B10C123-6A22-45D2-AB61-760C74B8D94F}" destId="{F7C577FA-231B-429D-BCE5-B374E82F1909}" srcOrd="2" destOrd="0" parTransId="{31CC841A-CA25-4C0C-8939-BED8DF7F9FC8}" sibTransId="{241D7EE0-5C3F-4ADF-A40A-8A12BDCE3C83}"/>
    <dgm:cxn modelId="{A0789561-FCBC-4B9E-AB8A-D92B775C84E3}" type="presOf" srcId="{BE1950A9-0C5F-4ED2-B4B3-363F0BF018FB}" destId="{6DFE1AF5-B48F-44A8-842C-576AE1D0B4FE}" srcOrd="0" destOrd="0" presId="urn:microsoft.com/office/officeart/2011/layout/TabList"/>
    <dgm:cxn modelId="{9E171B47-AE1B-4317-9F56-BCA7AFE5A036}" srcId="{056D0CB5-1831-4194-8DB7-A39EA47828ED}" destId="{6EDD8D82-B183-4F4B-BC9C-59FC67646027}" srcOrd="2" destOrd="0" parTransId="{B17D2601-557F-42C1-B082-C96FE8A36635}" sibTransId="{28848403-EE5B-4B31-BAA1-921C05DB6476}"/>
    <dgm:cxn modelId="{96BF9368-8361-44BC-94B7-FD36C9F5A381}" type="presOf" srcId="{11889A4A-C6CE-4384-84B8-A36C24840B94}" destId="{09A4C5A4-1EC3-4910-9D8D-EBD75E010D25}" srcOrd="0" destOrd="3" presId="urn:microsoft.com/office/officeart/2011/layout/TabList"/>
    <dgm:cxn modelId="{53EEA36A-D68B-4714-8088-1D36496E81B5}" type="presOf" srcId="{056D0CB5-1831-4194-8DB7-A39EA47828ED}" destId="{90883E4A-6B08-4E67-B0F0-EB7FCB942014}" srcOrd="0" destOrd="0" presId="urn:microsoft.com/office/officeart/2011/layout/TabList"/>
    <dgm:cxn modelId="{C73D7B4B-D080-4A78-AB5C-3C95BB722C53}" srcId="{1BB8AD16-41F5-4AF7-8DAC-E8294B452588}" destId="{880C0F16-ABAF-4415-B7AF-525B79AC341B}" srcOrd="2" destOrd="0" parTransId="{7A935CD2-49F2-4B61-A948-D5AF186AA4FC}" sibTransId="{FD8F5BAA-73B3-4A74-BD00-1C1B6D25B246}"/>
    <dgm:cxn modelId="{25C54E4C-8E25-4A15-9603-39BE387A825A}" type="presOf" srcId="{2CF9D5C8-CD68-4415-AA48-9DC9FCFA5B61}" destId="{EECE82E9-240A-4D07-8F92-C4EFEFB81AD5}" srcOrd="0" destOrd="0" presId="urn:microsoft.com/office/officeart/2011/layout/TabList"/>
    <dgm:cxn modelId="{2F9DA66C-28B8-4E74-8E96-3901A03A8F32}" type="presOf" srcId="{3B10C123-6A22-45D2-AB61-760C74B8D94F}" destId="{90698A10-1F65-4459-B0CB-E89D7C1FA814}" srcOrd="0" destOrd="0" presId="urn:microsoft.com/office/officeart/2011/layout/TabList"/>
    <dgm:cxn modelId="{8D080A75-47C3-45AC-975F-42B9ECD97B2C}" srcId="{72EBD443-EC34-4713-A673-4F1A21B9B108}" destId="{1BB8AD16-41F5-4AF7-8DAC-E8294B452588}" srcOrd="2" destOrd="0" parTransId="{8A3CDAC0-47D3-45F4-994D-0CA81B10167C}" sibTransId="{C951388B-0DE0-460F-B32E-0601C923EB29}"/>
    <dgm:cxn modelId="{69AB5A55-21BD-411F-96B5-98E2DA172AA8}" srcId="{3B10C123-6A22-45D2-AB61-760C74B8D94F}" destId="{C618A8D6-D1A3-43C1-B262-260F1A9F52CA}" srcOrd="0" destOrd="0" parTransId="{8605799B-3E4C-42B2-AB9E-E3F34D2D656E}" sibTransId="{D5D90A8A-B8BC-4CD9-B3A6-201C9D743E26}"/>
    <dgm:cxn modelId="{BF4D3C7A-FB54-4C93-A856-0747246231F3}" type="presOf" srcId="{B1526FFD-90DC-4A37-BCDE-DA0820611D3B}" destId="{6D556104-1B51-4C40-BEFB-F420E3A7712A}" srcOrd="0" destOrd="0" presId="urn:microsoft.com/office/officeart/2011/layout/TabList"/>
    <dgm:cxn modelId="{D7D4FB7B-9637-4515-972B-094251DDDBBF}" srcId="{1BB8AD16-41F5-4AF7-8DAC-E8294B452588}" destId="{1D0D7BF8-EAB6-4B76-8C7F-39AD240F00FE}" srcOrd="4" destOrd="0" parTransId="{05B6067F-6121-4CCE-B0FC-CAF058911B20}" sibTransId="{7BC4BFBF-3894-41AF-8184-2B5F4A4A8A4B}"/>
    <dgm:cxn modelId="{86E89A87-19AB-47DC-BC4A-B4160A971A70}" type="presOf" srcId="{5D0B17BA-68EE-4C46-903A-FC1E09F2FA2D}" destId="{7A5F6917-8333-4DC9-B3C4-66A73448EC78}" srcOrd="0" destOrd="4" presId="urn:microsoft.com/office/officeart/2011/layout/TabList"/>
    <dgm:cxn modelId="{8C9B338E-72C0-47C2-8D01-A14D823960FE}" srcId="{1BB8AD16-41F5-4AF7-8DAC-E8294B452588}" destId="{CED00CC2-11B3-4872-A31A-55C9DE3BD432}" srcOrd="3" destOrd="0" parTransId="{3EA92D58-EC8F-4455-82F1-CF7CB883C902}" sibTransId="{89419DFF-C152-493E-8CD0-2CEBAC870A51}"/>
    <dgm:cxn modelId="{6C09CA9A-EB27-4457-83D3-CA0F6D604A83}" type="presOf" srcId="{CED00CC2-11B3-4872-A31A-55C9DE3BD432}" destId="{7A5F6917-8333-4DC9-B3C4-66A73448EC78}" srcOrd="0" destOrd="2" presId="urn:microsoft.com/office/officeart/2011/layout/TabList"/>
    <dgm:cxn modelId="{38A8E99B-8538-4E8D-B26F-C36D02F7B327}" srcId="{72EBD443-EC34-4713-A673-4F1A21B9B108}" destId="{3B10C123-6A22-45D2-AB61-760C74B8D94F}" srcOrd="0" destOrd="0" parTransId="{66C68E1A-C1FD-4B16-859F-B77E1845AC6D}" sibTransId="{265E045C-59D5-4F65-83A2-F2C3E55AAD00}"/>
    <dgm:cxn modelId="{5CFE92A1-BD80-4466-A83C-765FBF12AEF1}" type="presOf" srcId="{B4BFE54B-8B10-497F-970A-D1C396BA574E}" destId="{7A5F6917-8333-4DC9-B3C4-66A73448EC78}" srcOrd="0" destOrd="0" presId="urn:microsoft.com/office/officeart/2011/layout/TabList"/>
    <dgm:cxn modelId="{977D3FA3-7170-4084-898B-8CC442C1B9A2}" srcId="{056D0CB5-1831-4194-8DB7-A39EA47828ED}" destId="{2CF9D5C8-CD68-4415-AA48-9DC9FCFA5B61}" srcOrd="0" destOrd="0" parTransId="{29B29C32-F51D-4198-B64F-8CC0145B9768}" sibTransId="{15B6057B-E14C-4988-99DE-7B1587B8F267}"/>
    <dgm:cxn modelId="{D98E95A5-6F61-4EF3-BB85-6CA1841FCCC4}" type="presOf" srcId="{F7C577FA-231B-429D-BCE5-B374E82F1909}" destId="{09A4C5A4-1EC3-4910-9D8D-EBD75E010D25}" srcOrd="0" destOrd="1" presId="urn:microsoft.com/office/officeart/2011/layout/TabList"/>
    <dgm:cxn modelId="{9980AEAD-B317-438E-9717-7948CD8B6A1F}" type="presOf" srcId="{6EDD8D82-B183-4F4B-BC9C-59FC67646027}" destId="{6DFE1AF5-B48F-44A8-842C-576AE1D0B4FE}" srcOrd="0" destOrd="1" presId="urn:microsoft.com/office/officeart/2011/layout/TabList"/>
    <dgm:cxn modelId="{7D1684B0-0226-449F-8CD0-922BBCD5F301}" type="presOf" srcId="{1D0D7BF8-EAB6-4B76-8C7F-39AD240F00FE}" destId="{7A5F6917-8333-4DC9-B3C4-66A73448EC78}" srcOrd="0" destOrd="3" presId="urn:microsoft.com/office/officeart/2011/layout/TabList"/>
    <dgm:cxn modelId="{439622BE-B551-483A-BD3F-3BDB787B8D92}" srcId="{056D0CB5-1831-4194-8DB7-A39EA47828ED}" destId="{6E54274D-DD2A-41FD-95F0-9AD062D7CB1A}" srcOrd="3" destOrd="0" parTransId="{0E6D562F-5494-4407-9730-23F518A762BB}" sibTransId="{AAC6E36F-96EA-4260-A380-97145E714A9F}"/>
    <dgm:cxn modelId="{59EC3ACE-58A3-4E04-B8F5-F4A05AFA25E4}" type="presOf" srcId="{72EBD443-EC34-4713-A673-4F1A21B9B108}" destId="{84794EA9-F35D-4D57-B7C8-77F793F2FB9D}" srcOrd="0" destOrd="0" presId="urn:microsoft.com/office/officeart/2011/layout/TabList"/>
    <dgm:cxn modelId="{43849BCE-AE3B-4844-8C87-C8923B866656}" type="presOf" srcId="{880C0F16-ABAF-4415-B7AF-525B79AC341B}" destId="{7A5F6917-8333-4DC9-B3C4-66A73448EC78}" srcOrd="0" destOrd="1" presId="urn:microsoft.com/office/officeart/2011/layout/TabList"/>
    <dgm:cxn modelId="{591FD9DD-72AA-477F-A185-4B1FA8589B03}" type="presOf" srcId="{D973823C-AF81-43D5-9BD7-CE6DC744B8F6}" destId="{09A4C5A4-1EC3-4910-9D8D-EBD75E010D25}" srcOrd="0" destOrd="2" presId="urn:microsoft.com/office/officeart/2011/layout/TabList"/>
    <dgm:cxn modelId="{684491EA-5BE1-42CC-8A80-00F38AFF7F7C}" type="presOf" srcId="{1BB8AD16-41F5-4AF7-8DAC-E8294B452588}" destId="{51193668-9F4E-4AA1-AC60-70730CD7697A}" srcOrd="0" destOrd="0" presId="urn:microsoft.com/office/officeart/2011/layout/TabList"/>
    <dgm:cxn modelId="{3C2F5EEC-41B9-4A93-9BDA-37C4C0AA95E6}" type="presOf" srcId="{6E54274D-DD2A-41FD-95F0-9AD062D7CB1A}" destId="{6DFE1AF5-B48F-44A8-842C-576AE1D0B4FE}" srcOrd="0" destOrd="2" presId="urn:microsoft.com/office/officeart/2011/layout/TabList"/>
    <dgm:cxn modelId="{8146B4F3-2FDB-478A-BBC8-84215B2C27F4}" srcId="{3B10C123-6A22-45D2-AB61-760C74B8D94F}" destId="{D973823C-AF81-43D5-9BD7-CE6DC744B8F6}" srcOrd="3" destOrd="0" parTransId="{9579CB3C-1135-4291-8EF4-27C08FB3199C}" sibTransId="{B2CA1563-3580-4AE3-8EBC-41F3AD1393DA}"/>
    <dgm:cxn modelId="{C7DD71F4-1CBB-4D46-8376-7F947777D819}" srcId="{1BB8AD16-41F5-4AF7-8DAC-E8294B452588}" destId="{B1526FFD-90DC-4A37-BCDE-DA0820611D3B}" srcOrd="0" destOrd="0" parTransId="{08F4FEC5-138D-455F-A1C8-448D65457818}" sibTransId="{CBC8C93F-6FEA-4094-BEC7-669D87D3CCF2}"/>
    <dgm:cxn modelId="{275384F9-CCF9-42C3-A83F-DD371AC38DC7}" type="presOf" srcId="{C618A8D6-D1A3-43C1-B262-260F1A9F52CA}" destId="{AEA2B8AD-DD29-4269-AE14-863646CDAFBB}" srcOrd="0" destOrd="0" presId="urn:microsoft.com/office/officeart/2011/layout/TabList"/>
    <dgm:cxn modelId="{B60006FA-29D9-47DB-83C1-D1C3140CEC7F}" srcId="{056D0CB5-1831-4194-8DB7-A39EA47828ED}" destId="{BE1950A9-0C5F-4ED2-B4B3-363F0BF018FB}" srcOrd="1" destOrd="0" parTransId="{ACD87CF7-C8CF-49A6-B3E5-DE8ED909F962}" sibTransId="{39007A86-0C12-479D-842E-488E468EC20E}"/>
    <dgm:cxn modelId="{82684678-0B32-4322-A938-086F489F2D96}" type="presParOf" srcId="{84794EA9-F35D-4D57-B7C8-77F793F2FB9D}" destId="{E79690A9-B374-4A0B-989C-05FD082169D5}" srcOrd="0" destOrd="0" presId="urn:microsoft.com/office/officeart/2011/layout/TabList"/>
    <dgm:cxn modelId="{45C423BA-1305-476A-81A8-04ADCFB6188E}" type="presParOf" srcId="{E79690A9-B374-4A0B-989C-05FD082169D5}" destId="{AEA2B8AD-DD29-4269-AE14-863646CDAFBB}" srcOrd="0" destOrd="0" presId="urn:microsoft.com/office/officeart/2011/layout/TabList"/>
    <dgm:cxn modelId="{AACE644C-EFB5-4819-91EA-05516209FB43}" type="presParOf" srcId="{E79690A9-B374-4A0B-989C-05FD082169D5}" destId="{90698A10-1F65-4459-B0CB-E89D7C1FA814}" srcOrd="1" destOrd="0" presId="urn:microsoft.com/office/officeart/2011/layout/TabList"/>
    <dgm:cxn modelId="{76DB8643-AF59-452D-B41E-B7B90DE99DC6}" type="presParOf" srcId="{E79690A9-B374-4A0B-989C-05FD082169D5}" destId="{34984CD5-7A41-45AF-A8BA-9A2C6487A589}" srcOrd="2" destOrd="0" presId="urn:microsoft.com/office/officeart/2011/layout/TabList"/>
    <dgm:cxn modelId="{C574FA9D-668E-4C5B-A712-8AA27E2866AD}" type="presParOf" srcId="{84794EA9-F35D-4D57-B7C8-77F793F2FB9D}" destId="{09A4C5A4-1EC3-4910-9D8D-EBD75E010D25}" srcOrd="1" destOrd="0" presId="urn:microsoft.com/office/officeart/2011/layout/TabList"/>
    <dgm:cxn modelId="{39201CF1-64B1-4D47-93B8-5C22BC841EF6}" type="presParOf" srcId="{84794EA9-F35D-4D57-B7C8-77F793F2FB9D}" destId="{0AF181FE-5E1E-44AD-861F-A53E67E32E5D}" srcOrd="2" destOrd="0" presId="urn:microsoft.com/office/officeart/2011/layout/TabList"/>
    <dgm:cxn modelId="{8C52BFE4-5080-4C8A-8FF7-6C43FCC66A26}" type="presParOf" srcId="{84794EA9-F35D-4D57-B7C8-77F793F2FB9D}" destId="{D01485C2-E71B-49D2-9CD7-94971F514959}" srcOrd="3" destOrd="0" presId="urn:microsoft.com/office/officeart/2011/layout/TabList"/>
    <dgm:cxn modelId="{227BE6EB-3949-46EA-8204-39140ECFA293}" type="presParOf" srcId="{D01485C2-E71B-49D2-9CD7-94971F514959}" destId="{EECE82E9-240A-4D07-8F92-C4EFEFB81AD5}" srcOrd="0" destOrd="0" presId="urn:microsoft.com/office/officeart/2011/layout/TabList"/>
    <dgm:cxn modelId="{AF8BB786-AD7B-4734-8552-33F271F79553}" type="presParOf" srcId="{D01485C2-E71B-49D2-9CD7-94971F514959}" destId="{90883E4A-6B08-4E67-B0F0-EB7FCB942014}" srcOrd="1" destOrd="0" presId="urn:microsoft.com/office/officeart/2011/layout/TabList"/>
    <dgm:cxn modelId="{9D11D850-1B09-48FE-BA18-792DF2978F79}" type="presParOf" srcId="{D01485C2-E71B-49D2-9CD7-94971F514959}" destId="{037E45F2-DE21-4DDE-BA20-504B05733C0B}" srcOrd="2" destOrd="0" presId="urn:microsoft.com/office/officeart/2011/layout/TabList"/>
    <dgm:cxn modelId="{B5931997-4EAD-4A54-B721-144A75B391DB}" type="presParOf" srcId="{84794EA9-F35D-4D57-B7C8-77F793F2FB9D}" destId="{6DFE1AF5-B48F-44A8-842C-576AE1D0B4FE}" srcOrd="4" destOrd="0" presId="urn:microsoft.com/office/officeart/2011/layout/TabList"/>
    <dgm:cxn modelId="{EA818FBB-5722-445A-9936-2EBC57B0DB98}" type="presParOf" srcId="{84794EA9-F35D-4D57-B7C8-77F793F2FB9D}" destId="{D6043ACE-2499-48E0-BFED-CDA16409C04E}" srcOrd="5" destOrd="0" presId="urn:microsoft.com/office/officeart/2011/layout/TabList"/>
    <dgm:cxn modelId="{D4FB1476-EE0E-4BB3-BC36-2208E0C1651A}" type="presParOf" srcId="{84794EA9-F35D-4D57-B7C8-77F793F2FB9D}" destId="{1EBEE97B-60E3-4B03-A02E-8BCB82FE1BD0}" srcOrd="6" destOrd="0" presId="urn:microsoft.com/office/officeart/2011/layout/TabList"/>
    <dgm:cxn modelId="{BE92AFBD-44A5-4D28-8571-2D3B7D50837A}" type="presParOf" srcId="{1EBEE97B-60E3-4B03-A02E-8BCB82FE1BD0}" destId="{6D556104-1B51-4C40-BEFB-F420E3A7712A}" srcOrd="0" destOrd="0" presId="urn:microsoft.com/office/officeart/2011/layout/TabList"/>
    <dgm:cxn modelId="{7C0F67FA-4D82-413B-A434-3ED06E44EFDC}" type="presParOf" srcId="{1EBEE97B-60E3-4B03-A02E-8BCB82FE1BD0}" destId="{51193668-9F4E-4AA1-AC60-70730CD7697A}" srcOrd="1" destOrd="0" presId="urn:microsoft.com/office/officeart/2011/layout/TabList"/>
    <dgm:cxn modelId="{884A3422-FF3F-47BD-BFC4-625FDA32345D}" type="presParOf" srcId="{1EBEE97B-60E3-4B03-A02E-8BCB82FE1BD0}" destId="{4B48FC1B-8C59-415A-AEE9-252C61678B10}" srcOrd="2" destOrd="0" presId="urn:microsoft.com/office/officeart/2011/layout/TabList"/>
    <dgm:cxn modelId="{CCE106F1-F478-45A7-A6A8-22A8A92D4344}" type="presParOf" srcId="{84794EA9-F35D-4D57-B7C8-77F793F2FB9D}" destId="{7A5F6917-8333-4DC9-B3C4-66A73448EC78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5C1D98-FB6F-4DC3-AD41-430BB4236AD7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2DAA19-9B22-44E9-A9BA-6318C9F9E9DD}">
      <dgm:prSet phldrT="[Text]" custT="1"/>
      <dgm:spPr/>
      <dgm:t>
        <a:bodyPr/>
        <a:lstStyle/>
        <a:p>
          <a:r>
            <a:rPr lang="en-IN" sz="2400" dirty="0"/>
            <a:t>Segment 1</a:t>
          </a:r>
        </a:p>
      </dgm:t>
    </dgm:pt>
    <dgm:pt modelId="{287EC6DC-5346-429D-AEE8-94B0D7269A0C}" type="parTrans" cxnId="{BF6DECE6-9028-44CA-A6FD-94C95E597CA9}">
      <dgm:prSet/>
      <dgm:spPr/>
      <dgm:t>
        <a:bodyPr/>
        <a:lstStyle/>
        <a:p>
          <a:endParaRPr lang="en-IN"/>
        </a:p>
      </dgm:t>
    </dgm:pt>
    <dgm:pt modelId="{CC9983DA-05D9-4A1C-B074-92E889297885}" type="sibTrans" cxnId="{BF6DECE6-9028-44CA-A6FD-94C95E597CA9}">
      <dgm:prSet/>
      <dgm:spPr/>
      <dgm:t>
        <a:bodyPr/>
        <a:lstStyle/>
        <a:p>
          <a:endParaRPr lang="en-IN"/>
        </a:p>
      </dgm:t>
    </dgm:pt>
    <dgm:pt modelId="{C2076155-9A83-4210-819A-2A4E01D8BF83}">
      <dgm:prSet phldrT="[Text]" custT="1"/>
      <dgm:spPr/>
      <dgm:t>
        <a:bodyPr/>
        <a:lstStyle/>
        <a:p>
          <a:r>
            <a:rPr lang="en-US" sz="2800" dirty="0"/>
            <a:t>Should be Targeted for promotion codes to increase their activity</a:t>
          </a:r>
          <a:endParaRPr lang="en-IN" sz="2800" dirty="0"/>
        </a:p>
      </dgm:t>
    </dgm:pt>
    <dgm:pt modelId="{B8752265-F951-43FE-8AAE-8A4E50F67091}" type="parTrans" cxnId="{19AE88D1-41BD-443E-AF2B-D80C8988C83B}">
      <dgm:prSet/>
      <dgm:spPr/>
      <dgm:t>
        <a:bodyPr/>
        <a:lstStyle/>
        <a:p>
          <a:endParaRPr lang="en-IN"/>
        </a:p>
      </dgm:t>
    </dgm:pt>
    <dgm:pt modelId="{FAF83958-0000-4DE2-B74F-312985A34406}" type="sibTrans" cxnId="{19AE88D1-41BD-443E-AF2B-D80C8988C83B}">
      <dgm:prSet/>
      <dgm:spPr/>
      <dgm:t>
        <a:bodyPr/>
        <a:lstStyle/>
        <a:p>
          <a:endParaRPr lang="en-IN"/>
        </a:p>
      </dgm:t>
    </dgm:pt>
    <dgm:pt modelId="{6D80DD99-D531-457E-844A-3CF1A0E7ECEA}">
      <dgm:prSet phldrT="[Text]" custT="1"/>
      <dgm:spPr/>
      <dgm:t>
        <a:bodyPr/>
        <a:lstStyle/>
        <a:p>
          <a:r>
            <a:rPr lang="en-IN" sz="2400" dirty="0"/>
            <a:t>Segment 2</a:t>
          </a:r>
        </a:p>
      </dgm:t>
    </dgm:pt>
    <dgm:pt modelId="{A90EA3FA-E52B-42B8-8BD3-D894415066A3}" type="parTrans" cxnId="{1B296395-09F3-456F-874E-F6F8E836906D}">
      <dgm:prSet/>
      <dgm:spPr/>
      <dgm:t>
        <a:bodyPr/>
        <a:lstStyle/>
        <a:p>
          <a:endParaRPr lang="en-IN"/>
        </a:p>
      </dgm:t>
    </dgm:pt>
    <dgm:pt modelId="{EBE283AD-D4F3-4EC6-8B20-CE008785C993}" type="sibTrans" cxnId="{1B296395-09F3-456F-874E-F6F8E836906D}">
      <dgm:prSet/>
      <dgm:spPr/>
      <dgm:t>
        <a:bodyPr/>
        <a:lstStyle/>
        <a:p>
          <a:endParaRPr lang="en-IN"/>
        </a:p>
      </dgm:t>
    </dgm:pt>
    <dgm:pt modelId="{C3BAB651-92F9-4611-833E-C4F8A2BBCCE6}">
      <dgm:prSet phldrT="[Text]" custT="1"/>
      <dgm:spPr/>
      <dgm:t>
        <a:bodyPr/>
        <a:lstStyle/>
        <a:p>
          <a:r>
            <a:rPr lang="en-US" sz="2800" dirty="0"/>
            <a:t>Not enticed by Promotions</a:t>
          </a:r>
          <a:endParaRPr lang="en-IN" sz="2800" dirty="0"/>
        </a:p>
      </dgm:t>
    </dgm:pt>
    <dgm:pt modelId="{9E72A8D0-A846-458D-BFD4-558E06340EF8}" type="parTrans" cxnId="{EB8AE43E-CA2F-45D3-870C-98935CBEB746}">
      <dgm:prSet/>
      <dgm:spPr/>
      <dgm:t>
        <a:bodyPr/>
        <a:lstStyle/>
        <a:p>
          <a:endParaRPr lang="en-IN"/>
        </a:p>
      </dgm:t>
    </dgm:pt>
    <dgm:pt modelId="{46192043-447E-4669-B84F-B5863810B6B7}" type="sibTrans" cxnId="{EB8AE43E-CA2F-45D3-870C-98935CBEB746}">
      <dgm:prSet/>
      <dgm:spPr/>
      <dgm:t>
        <a:bodyPr/>
        <a:lstStyle/>
        <a:p>
          <a:endParaRPr lang="en-IN"/>
        </a:p>
      </dgm:t>
    </dgm:pt>
    <dgm:pt modelId="{A4D082AE-EA2A-4467-93B7-FB77342BE8B3}">
      <dgm:prSet phldrT="[Text]" custT="1"/>
      <dgm:spPr/>
      <dgm:t>
        <a:bodyPr/>
        <a:lstStyle/>
        <a:p>
          <a:r>
            <a:rPr lang="en-IN" sz="2400" dirty="0"/>
            <a:t>Segment 3</a:t>
          </a:r>
        </a:p>
      </dgm:t>
    </dgm:pt>
    <dgm:pt modelId="{EE533390-C662-4503-AC48-8430C6775623}" type="parTrans" cxnId="{AB3A77C4-D117-4214-B744-E99A191516EA}">
      <dgm:prSet/>
      <dgm:spPr/>
      <dgm:t>
        <a:bodyPr/>
        <a:lstStyle/>
        <a:p>
          <a:endParaRPr lang="en-IN"/>
        </a:p>
      </dgm:t>
    </dgm:pt>
    <dgm:pt modelId="{1786FB7C-BC89-4215-9160-6692C211E25B}" type="sibTrans" cxnId="{AB3A77C4-D117-4214-B744-E99A191516EA}">
      <dgm:prSet/>
      <dgm:spPr/>
      <dgm:t>
        <a:bodyPr/>
        <a:lstStyle/>
        <a:p>
          <a:endParaRPr lang="en-IN"/>
        </a:p>
      </dgm:t>
    </dgm:pt>
    <dgm:pt modelId="{DBEC7769-35CB-4A83-B30C-8FEB70D01F1E}">
      <dgm:prSet phldrT="[Text]" custT="1"/>
      <dgm:spPr/>
      <dgm:t>
        <a:bodyPr/>
        <a:lstStyle/>
        <a:p>
          <a:r>
            <a:rPr lang="en-US" sz="2800" dirty="0"/>
            <a:t>Targeted Promotions heavily</a:t>
          </a:r>
          <a:endParaRPr lang="en-IN" sz="2800" dirty="0"/>
        </a:p>
      </dgm:t>
    </dgm:pt>
    <dgm:pt modelId="{1901CC8B-D638-4315-A0BB-557531949E8E}" type="parTrans" cxnId="{7661B55C-6408-459A-A5F7-1BB1BFBC7DAA}">
      <dgm:prSet/>
      <dgm:spPr/>
      <dgm:t>
        <a:bodyPr/>
        <a:lstStyle/>
        <a:p>
          <a:endParaRPr lang="en-IN"/>
        </a:p>
      </dgm:t>
    </dgm:pt>
    <dgm:pt modelId="{3384B9EE-D9EB-4A98-ABF3-5C390B17EE12}" type="sibTrans" cxnId="{7661B55C-6408-459A-A5F7-1BB1BFBC7DAA}">
      <dgm:prSet/>
      <dgm:spPr/>
      <dgm:t>
        <a:bodyPr/>
        <a:lstStyle/>
        <a:p>
          <a:endParaRPr lang="en-IN"/>
        </a:p>
      </dgm:t>
    </dgm:pt>
    <dgm:pt modelId="{32522B41-0BE5-4B55-A323-DC50A6B93C54}">
      <dgm:prSet phldrT="[Text]" custT="1"/>
      <dgm:spPr/>
      <dgm:t>
        <a:bodyPr/>
        <a:lstStyle/>
        <a:p>
          <a:r>
            <a:rPr lang="en-US" sz="2800" dirty="0"/>
            <a:t>Rewards system</a:t>
          </a:r>
          <a:endParaRPr lang="en-IN" sz="2800" dirty="0"/>
        </a:p>
      </dgm:t>
    </dgm:pt>
    <dgm:pt modelId="{8CD92CBA-84BD-48E0-A0DF-5B5F4D1C43B6}" type="parTrans" cxnId="{C2E7FBCC-88DA-4BC7-99AB-5A0695E50FB5}">
      <dgm:prSet/>
      <dgm:spPr/>
      <dgm:t>
        <a:bodyPr/>
        <a:lstStyle/>
        <a:p>
          <a:endParaRPr lang="en-IN"/>
        </a:p>
      </dgm:t>
    </dgm:pt>
    <dgm:pt modelId="{4738AC92-3A9D-4AD3-B29D-1E33067569B6}" type="sibTrans" cxnId="{C2E7FBCC-88DA-4BC7-99AB-5A0695E50FB5}">
      <dgm:prSet/>
      <dgm:spPr/>
      <dgm:t>
        <a:bodyPr/>
        <a:lstStyle/>
        <a:p>
          <a:endParaRPr lang="en-IN"/>
        </a:p>
      </dgm:t>
    </dgm:pt>
    <dgm:pt modelId="{53E352E7-AD47-4076-9E26-62B05B09E848}" type="pres">
      <dgm:prSet presAssocID="{815C1D98-FB6F-4DC3-AD41-430BB4236AD7}" presName="Name0" presStyleCnt="0">
        <dgm:presLayoutVars>
          <dgm:dir/>
          <dgm:animLvl val="lvl"/>
          <dgm:resizeHandles val="exact"/>
        </dgm:presLayoutVars>
      </dgm:prSet>
      <dgm:spPr/>
    </dgm:pt>
    <dgm:pt modelId="{5E5DC57B-F48F-4205-A4A7-4BF45CB17FE8}" type="pres">
      <dgm:prSet presAssocID="{D02DAA19-9B22-44E9-A9BA-6318C9F9E9DD}" presName="linNode" presStyleCnt="0"/>
      <dgm:spPr/>
    </dgm:pt>
    <dgm:pt modelId="{5C270E8E-DCEE-4D15-895B-7DDAE6992BFC}" type="pres">
      <dgm:prSet presAssocID="{D02DAA19-9B22-44E9-A9BA-6318C9F9E9DD}" presName="parTx" presStyleLbl="revTx" presStyleIdx="0" presStyleCnt="3">
        <dgm:presLayoutVars>
          <dgm:chMax val="1"/>
          <dgm:bulletEnabled val="1"/>
        </dgm:presLayoutVars>
      </dgm:prSet>
      <dgm:spPr/>
    </dgm:pt>
    <dgm:pt modelId="{9952627B-47B6-42ED-9F5E-A7D88C043E34}" type="pres">
      <dgm:prSet presAssocID="{D02DAA19-9B22-44E9-A9BA-6318C9F9E9DD}" presName="bracket" presStyleLbl="parChTrans1D1" presStyleIdx="0" presStyleCnt="3"/>
      <dgm:spPr/>
    </dgm:pt>
    <dgm:pt modelId="{2BE34359-018F-4806-91F8-CF0BA4F0640E}" type="pres">
      <dgm:prSet presAssocID="{D02DAA19-9B22-44E9-A9BA-6318C9F9E9DD}" presName="spH" presStyleCnt="0"/>
      <dgm:spPr/>
    </dgm:pt>
    <dgm:pt modelId="{2B7342D9-A549-4FC8-8421-1E707D23CE2B}" type="pres">
      <dgm:prSet presAssocID="{D02DAA19-9B22-44E9-A9BA-6318C9F9E9DD}" presName="desTx" presStyleLbl="node1" presStyleIdx="0" presStyleCnt="3">
        <dgm:presLayoutVars>
          <dgm:bulletEnabled val="1"/>
        </dgm:presLayoutVars>
      </dgm:prSet>
      <dgm:spPr/>
    </dgm:pt>
    <dgm:pt modelId="{F7A1FB67-8B5F-4E46-BD5D-EBCD5A22FBA8}" type="pres">
      <dgm:prSet presAssocID="{CC9983DA-05D9-4A1C-B074-92E889297885}" presName="spV" presStyleCnt="0"/>
      <dgm:spPr/>
    </dgm:pt>
    <dgm:pt modelId="{F11DE3FD-1214-400B-A653-5958D0F9AA49}" type="pres">
      <dgm:prSet presAssocID="{6D80DD99-D531-457E-844A-3CF1A0E7ECEA}" presName="linNode" presStyleCnt="0"/>
      <dgm:spPr/>
    </dgm:pt>
    <dgm:pt modelId="{0565B637-DF3B-4858-8144-9C3E6A8E898E}" type="pres">
      <dgm:prSet presAssocID="{6D80DD99-D531-457E-844A-3CF1A0E7ECEA}" presName="parTx" presStyleLbl="revTx" presStyleIdx="1" presStyleCnt="3">
        <dgm:presLayoutVars>
          <dgm:chMax val="1"/>
          <dgm:bulletEnabled val="1"/>
        </dgm:presLayoutVars>
      </dgm:prSet>
      <dgm:spPr/>
    </dgm:pt>
    <dgm:pt modelId="{3A67460D-3460-4EB3-8526-4DF4927EC563}" type="pres">
      <dgm:prSet presAssocID="{6D80DD99-D531-457E-844A-3CF1A0E7ECEA}" presName="bracket" presStyleLbl="parChTrans1D1" presStyleIdx="1" presStyleCnt="3"/>
      <dgm:spPr/>
    </dgm:pt>
    <dgm:pt modelId="{5D02871B-CDE6-4D98-BE06-0900BC0E6AF4}" type="pres">
      <dgm:prSet presAssocID="{6D80DD99-D531-457E-844A-3CF1A0E7ECEA}" presName="spH" presStyleCnt="0"/>
      <dgm:spPr/>
    </dgm:pt>
    <dgm:pt modelId="{09A1E1F3-DEBA-464C-BC39-EC6257A9F990}" type="pres">
      <dgm:prSet presAssocID="{6D80DD99-D531-457E-844A-3CF1A0E7ECEA}" presName="desTx" presStyleLbl="node1" presStyleIdx="1" presStyleCnt="3">
        <dgm:presLayoutVars>
          <dgm:bulletEnabled val="1"/>
        </dgm:presLayoutVars>
      </dgm:prSet>
      <dgm:spPr/>
    </dgm:pt>
    <dgm:pt modelId="{5A7A8679-7DBF-4AFF-B066-E5EE03178E03}" type="pres">
      <dgm:prSet presAssocID="{EBE283AD-D4F3-4EC6-8B20-CE008785C993}" presName="spV" presStyleCnt="0"/>
      <dgm:spPr/>
    </dgm:pt>
    <dgm:pt modelId="{C05865CA-FD4C-4489-A7D9-8C042368A6E2}" type="pres">
      <dgm:prSet presAssocID="{A4D082AE-EA2A-4467-93B7-FB77342BE8B3}" presName="linNode" presStyleCnt="0"/>
      <dgm:spPr/>
    </dgm:pt>
    <dgm:pt modelId="{CB6C745F-7183-4B49-86B4-817B0F94B95A}" type="pres">
      <dgm:prSet presAssocID="{A4D082AE-EA2A-4467-93B7-FB77342BE8B3}" presName="parTx" presStyleLbl="revTx" presStyleIdx="2" presStyleCnt="3">
        <dgm:presLayoutVars>
          <dgm:chMax val="1"/>
          <dgm:bulletEnabled val="1"/>
        </dgm:presLayoutVars>
      </dgm:prSet>
      <dgm:spPr/>
    </dgm:pt>
    <dgm:pt modelId="{3AA68D20-BD25-4317-ACDC-3C9F0C65EC35}" type="pres">
      <dgm:prSet presAssocID="{A4D082AE-EA2A-4467-93B7-FB77342BE8B3}" presName="bracket" presStyleLbl="parChTrans1D1" presStyleIdx="2" presStyleCnt="3"/>
      <dgm:spPr/>
    </dgm:pt>
    <dgm:pt modelId="{D3B94075-019B-4F3D-8948-A061B2C596AF}" type="pres">
      <dgm:prSet presAssocID="{A4D082AE-EA2A-4467-93B7-FB77342BE8B3}" presName="spH" presStyleCnt="0"/>
      <dgm:spPr/>
    </dgm:pt>
    <dgm:pt modelId="{D64F47DE-7561-4258-B90C-841789EC772E}" type="pres">
      <dgm:prSet presAssocID="{A4D082AE-EA2A-4467-93B7-FB77342BE8B3}" presName="desTx" presStyleLbl="node1" presStyleIdx="2" presStyleCnt="3">
        <dgm:presLayoutVars>
          <dgm:bulletEnabled val="1"/>
        </dgm:presLayoutVars>
      </dgm:prSet>
      <dgm:spPr/>
    </dgm:pt>
  </dgm:ptLst>
  <dgm:cxnLst>
    <dgm:cxn modelId="{07D4011A-7056-4B48-8A43-46CF9D716918}" type="presOf" srcId="{C2076155-9A83-4210-819A-2A4E01D8BF83}" destId="{2B7342D9-A549-4FC8-8421-1E707D23CE2B}" srcOrd="0" destOrd="0" presId="urn:diagrams.loki3.com/BracketList"/>
    <dgm:cxn modelId="{15512537-0C27-4F08-A5C9-2076BFC045CE}" type="presOf" srcId="{DBEC7769-35CB-4A83-B30C-8FEB70D01F1E}" destId="{D64F47DE-7561-4258-B90C-841789EC772E}" srcOrd="0" destOrd="0" presId="urn:diagrams.loki3.com/BracketList"/>
    <dgm:cxn modelId="{EB8AE43E-CA2F-45D3-870C-98935CBEB746}" srcId="{6D80DD99-D531-457E-844A-3CF1A0E7ECEA}" destId="{C3BAB651-92F9-4611-833E-C4F8A2BBCCE6}" srcOrd="0" destOrd="0" parTransId="{9E72A8D0-A846-458D-BFD4-558E06340EF8}" sibTransId="{46192043-447E-4669-B84F-B5863810B6B7}"/>
    <dgm:cxn modelId="{7661B55C-6408-459A-A5F7-1BB1BFBC7DAA}" srcId="{A4D082AE-EA2A-4467-93B7-FB77342BE8B3}" destId="{DBEC7769-35CB-4A83-B30C-8FEB70D01F1E}" srcOrd="0" destOrd="0" parTransId="{1901CC8B-D638-4315-A0BB-557531949E8E}" sibTransId="{3384B9EE-D9EB-4A98-ABF3-5C390B17EE12}"/>
    <dgm:cxn modelId="{81D28873-4CEF-42F2-BFFA-4C327F82A908}" type="presOf" srcId="{D02DAA19-9B22-44E9-A9BA-6318C9F9E9DD}" destId="{5C270E8E-DCEE-4D15-895B-7DDAE6992BFC}" srcOrd="0" destOrd="0" presId="urn:diagrams.loki3.com/BracketList"/>
    <dgm:cxn modelId="{1B296395-09F3-456F-874E-F6F8E836906D}" srcId="{815C1D98-FB6F-4DC3-AD41-430BB4236AD7}" destId="{6D80DD99-D531-457E-844A-3CF1A0E7ECEA}" srcOrd="1" destOrd="0" parTransId="{A90EA3FA-E52B-42B8-8BD3-D894415066A3}" sibTransId="{EBE283AD-D4F3-4EC6-8B20-CE008785C993}"/>
    <dgm:cxn modelId="{F42F36A8-9398-45EB-A0CA-A0E864A901DB}" type="presOf" srcId="{32522B41-0BE5-4B55-A323-DC50A6B93C54}" destId="{09A1E1F3-DEBA-464C-BC39-EC6257A9F990}" srcOrd="0" destOrd="1" presId="urn:diagrams.loki3.com/BracketList"/>
    <dgm:cxn modelId="{B67581B5-E909-425E-B75A-38666B84EA07}" type="presOf" srcId="{6D80DD99-D531-457E-844A-3CF1A0E7ECEA}" destId="{0565B637-DF3B-4858-8144-9C3E6A8E898E}" srcOrd="0" destOrd="0" presId="urn:diagrams.loki3.com/BracketList"/>
    <dgm:cxn modelId="{AB3A77C4-D117-4214-B744-E99A191516EA}" srcId="{815C1D98-FB6F-4DC3-AD41-430BB4236AD7}" destId="{A4D082AE-EA2A-4467-93B7-FB77342BE8B3}" srcOrd="2" destOrd="0" parTransId="{EE533390-C662-4503-AC48-8430C6775623}" sibTransId="{1786FB7C-BC89-4215-9160-6692C211E25B}"/>
    <dgm:cxn modelId="{C2E7FBCC-88DA-4BC7-99AB-5A0695E50FB5}" srcId="{6D80DD99-D531-457E-844A-3CF1A0E7ECEA}" destId="{32522B41-0BE5-4B55-A323-DC50A6B93C54}" srcOrd="1" destOrd="0" parTransId="{8CD92CBA-84BD-48E0-A0DF-5B5F4D1C43B6}" sibTransId="{4738AC92-3A9D-4AD3-B29D-1E33067569B6}"/>
    <dgm:cxn modelId="{9008B3D0-5AF8-4127-AD0B-D7B91848EF21}" type="presOf" srcId="{C3BAB651-92F9-4611-833E-C4F8A2BBCCE6}" destId="{09A1E1F3-DEBA-464C-BC39-EC6257A9F990}" srcOrd="0" destOrd="0" presId="urn:diagrams.loki3.com/BracketList"/>
    <dgm:cxn modelId="{19AE88D1-41BD-443E-AF2B-D80C8988C83B}" srcId="{D02DAA19-9B22-44E9-A9BA-6318C9F9E9DD}" destId="{C2076155-9A83-4210-819A-2A4E01D8BF83}" srcOrd="0" destOrd="0" parTransId="{B8752265-F951-43FE-8AAE-8A4E50F67091}" sibTransId="{FAF83958-0000-4DE2-B74F-312985A34406}"/>
    <dgm:cxn modelId="{BF6DECE6-9028-44CA-A6FD-94C95E597CA9}" srcId="{815C1D98-FB6F-4DC3-AD41-430BB4236AD7}" destId="{D02DAA19-9B22-44E9-A9BA-6318C9F9E9DD}" srcOrd="0" destOrd="0" parTransId="{287EC6DC-5346-429D-AEE8-94B0D7269A0C}" sibTransId="{CC9983DA-05D9-4A1C-B074-92E889297885}"/>
    <dgm:cxn modelId="{594640FE-1249-471C-A16E-77E407788A46}" type="presOf" srcId="{815C1D98-FB6F-4DC3-AD41-430BB4236AD7}" destId="{53E352E7-AD47-4076-9E26-62B05B09E848}" srcOrd="0" destOrd="0" presId="urn:diagrams.loki3.com/BracketList"/>
    <dgm:cxn modelId="{46A7FAFE-0170-4FD4-9C11-07632FB7767F}" type="presOf" srcId="{A4D082AE-EA2A-4467-93B7-FB77342BE8B3}" destId="{CB6C745F-7183-4B49-86B4-817B0F94B95A}" srcOrd="0" destOrd="0" presId="urn:diagrams.loki3.com/BracketList"/>
    <dgm:cxn modelId="{34DEBF93-1FCA-4B94-BDEC-21457A0A6F4B}" type="presParOf" srcId="{53E352E7-AD47-4076-9E26-62B05B09E848}" destId="{5E5DC57B-F48F-4205-A4A7-4BF45CB17FE8}" srcOrd="0" destOrd="0" presId="urn:diagrams.loki3.com/BracketList"/>
    <dgm:cxn modelId="{6E0A3614-9A14-4EF5-B73F-1F121B1D61DF}" type="presParOf" srcId="{5E5DC57B-F48F-4205-A4A7-4BF45CB17FE8}" destId="{5C270E8E-DCEE-4D15-895B-7DDAE6992BFC}" srcOrd="0" destOrd="0" presId="urn:diagrams.loki3.com/BracketList"/>
    <dgm:cxn modelId="{3D470A7F-B9A5-4C8C-AB0A-07C4DAE82B0E}" type="presParOf" srcId="{5E5DC57B-F48F-4205-A4A7-4BF45CB17FE8}" destId="{9952627B-47B6-42ED-9F5E-A7D88C043E34}" srcOrd="1" destOrd="0" presId="urn:diagrams.loki3.com/BracketList"/>
    <dgm:cxn modelId="{FFE22800-8ECE-4D97-953F-9EC001960784}" type="presParOf" srcId="{5E5DC57B-F48F-4205-A4A7-4BF45CB17FE8}" destId="{2BE34359-018F-4806-91F8-CF0BA4F0640E}" srcOrd="2" destOrd="0" presId="urn:diagrams.loki3.com/BracketList"/>
    <dgm:cxn modelId="{6B8DA84C-4976-4FB1-AD25-63172307B142}" type="presParOf" srcId="{5E5DC57B-F48F-4205-A4A7-4BF45CB17FE8}" destId="{2B7342D9-A549-4FC8-8421-1E707D23CE2B}" srcOrd="3" destOrd="0" presId="urn:diagrams.loki3.com/BracketList"/>
    <dgm:cxn modelId="{E5759355-210F-44B1-A9DD-CDCCC56A8418}" type="presParOf" srcId="{53E352E7-AD47-4076-9E26-62B05B09E848}" destId="{F7A1FB67-8B5F-4E46-BD5D-EBCD5A22FBA8}" srcOrd="1" destOrd="0" presId="urn:diagrams.loki3.com/BracketList"/>
    <dgm:cxn modelId="{EE24AAB9-9EEF-40DE-90B9-23550C9AB9F7}" type="presParOf" srcId="{53E352E7-AD47-4076-9E26-62B05B09E848}" destId="{F11DE3FD-1214-400B-A653-5958D0F9AA49}" srcOrd="2" destOrd="0" presId="urn:diagrams.loki3.com/BracketList"/>
    <dgm:cxn modelId="{7EF03895-4C85-4103-A6BA-04C76D2CD121}" type="presParOf" srcId="{F11DE3FD-1214-400B-A653-5958D0F9AA49}" destId="{0565B637-DF3B-4858-8144-9C3E6A8E898E}" srcOrd="0" destOrd="0" presId="urn:diagrams.loki3.com/BracketList"/>
    <dgm:cxn modelId="{87F05A52-7797-4391-9064-940531CA5662}" type="presParOf" srcId="{F11DE3FD-1214-400B-A653-5958D0F9AA49}" destId="{3A67460D-3460-4EB3-8526-4DF4927EC563}" srcOrd="1" destOrd="0" presId="urn:diagrams.loki3.com/BracketList"/>
    <dgm:cxn modelId="{D769CEB7-5CAB-4BCF-959B-B6C534E0AC25}" type="presParOf" srcId="{F11DE3FD-1214-400B-A653-5958D0F9AA49}" destId="{5D02871B-CDE6-4D98-BE06-0900BC0E6AF4}" srcOrd="2" destOrd="0" presId="urn:diagrams.loki3.com/BracketList"/>
    <dgm:cxn modelId="{F7D29633-0C23-4136-B5A0-EB9F79FDA1FA}" type="presParOf" srcId="{F11DE3FD-1214-400B-A653-5958D0F9AA49}" destId="{09A1E1F3-DEBA-464C-BC39-EC6257A9F990}" srcOrd="3" destOrd="0" presId="urn:diagrams.loki3.com/BracketList"/>
    <dgm:cxn modelId="{86B0F0F5-1DF9-423A-B7D1-30C425E0AB25}" type="presParOf" srcId="{53E352E7-AD47-4076-9E26-62B05B09E848}" destId="{5A7A8679-7DBF-4AFF-B066-E5EE03178E03}" srcOrd="3" destOrd="0" presId="urn:diagrams.loki3.com/BracketList"/>
    <dgm:cxn modelId="{48086426-92B0-40C2-8FDA-590EB9E117F7}" type="presParOf" srcId="{53E352E7-AD47-4076-9E26-62B05B09E848}" destId="{C05865CA-FD4C-4489-A7D9-8C042368A6E2}" srcOrd="4" destOrd="0" presId="urn:diagrams.loki3.com/BracketList"/>
    <dgm:cxn modelId="{62CC6172-BCF2-48D6-B253-6665BC73B29D}" type="presParOf" srcId="{C05865CA-FD4C-4489-A7D9-8C042368A6E2}" destId="{CB6C745F-7183-4B49-86B4-817B0F94B95A}" srcOrd="0" destOrd="0" presId="urn:diagrams.loki3.com/BracketList"/>
    <dgm:cxn modelId="{D8DDE830-9F5D-4261-AAE1-87ACF9672331}" type="presParOf" srcId="{C05865CA-FD4C-4489-A7D9-8C042368A6E2}" destId="{3AA68D20-BD25-4317-ACDC-3C9F0C65EC35}" srcOrd="1" destOrd="0" presId="urn:diagrams.loki3.com/BracketList"/>
    <dgm:cxn modelId="{B6ED75C6-CE30-43F8-B98D-FD147B160CD9}" type="presParOf" srcId="{C05865CA-FD4C-4489-A7D9-8C042368A6E2}" destId="{D3B94075-019B-4F3D-8948-A061B2C596AF}" srcOrd="2" destOrd="0" presId="urn:diagrams.loki3.com/BracketList"/>
    <dgm:cxn modelId="{BB4C815C-83D7-4CF3-BE02-FB350CF09058}" type="presParOf" srcId="{C05865CA-FD4C-4489-A7D9-8C042368A6E2}" destId="{D64F47DE-7561-4258-B90C-841789EC772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9EA47-F24A-4608-9547-F64BC68AF2E6}">
      <dsp:nvSpPr>
        <dsp:cNvPr id="0" name=""/>
        <dsp:cNvSpPr/>
      </dsp:nvSpPr>
      <dsp:spPr>
        <a:xfrm>
          <a:off x="3603967" y="3863849"/>
          <a:ext cx="2625549" cy="436878"/>
        </a:xfrm>
        <a:prstGeom prst="line">
          <a:avLst/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72227-A57F-4EF5-B097-DE70210CB5C4}">
      <dsp:nvSpPr>
        <dsp:cNvPr id="0" name=""/>
        <dsp:cNvSpPr/>
      </dsp:nvSpPr>
      <dsp:spPr>
        <a:xfrm>
          <a:off x="3292477" y="2956560"/>
          <a:ext cx="2358545" cy="45720"/>
        </a:xfrm>
        <a:prstGeom prst="line">
          <a:avLst/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EB31B-D600-4E4B-9AA0-F1E49918EA96}">
      <dsp:nvSpPr>
        <dsp:cNvPr id="0" name=""/>
        <dsp:cNvSpPr/>
      </dsp:nvSpPr>
      <dsp:spPr>
        <a:xfrm flipV="1">
          <a:off x="4271468" y="1561590"/>
          <a:ext cx="1651105" cy="375921"/>
        </a:xfrm>
        <a:prstGeom prst="line">
          <a:avLst/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86F25-B7FC-4F97-AB32-3887DE464475}">
      <dsp:nvSpPr>
        <dsp:cNvPr id="0" name=""/>
        <dsp:cNvSpPr/>
      </dsp:nvSpPr>
      <dsp:spPr>
        <a:xfrm>
          <a:off x="21652" y="777239"/>
          <a:ext cx="4450080" cy="445008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7000" r="-37000"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0DE3A93-6C86-48FA-B6BA-CCAFA3B28BCE}">
      <dsp:nvSpPr>
        <dsp:cNvPr id="0" name=""/>
        <dsp:cNvSpPr/>
      </dsp:nvSpPr>
      <dsp:spPr>
        <a:xfrm>
          <a:off x="392141" y="3764312"/>
          <a:ext cx="3764183" cy="429426"/>
        </a:xfrm>
        <a:prstGeom prst="rect">
          <a:avLst/>
        </a:prstGeom>
        <a:noFill/>
        <a:ln w="25400" cap="rnd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Market segmentation Base</a:t>
          </a:r>
        </a:p>
      </dsp:txBody>
      <dsp:txXfrm>
        <a:off x="392141" y="3764312"/>
        <a:ext cx="3764183" cy="429426"/>
      </dsp:txXfrm>
    </dsp:sp>
    <dsp:sp modelId="{AFDFE704-4FAB-4067-A2E0-5538377628EA}">
      <dsp:nvSpPr>
        <dsp:cNvPr id="0" name=""/>
        <dsp:cNvSpPr/>
      </dsp:nvSpPr>
      <dsp:spPr>
        <a:xfrm>
          <a:off x="6008692" y="680036"/>
          <a:ext cx="1295106" cy="133502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5000" r="-85000"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C7847D-7784-47BD-A813-8A0A2367AB28}">
      <dsp:nvSpPr>
        <dsp:cNvPr id="0" name=""/>
        <dsp:cNvSpPr/>
      </dsp:nvSpPr>
      <dsp:spPr>
        <a:xfrm>
          <a:off x="7382084" y="777239"/>
          <a:ext cx="1496422" cy="13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Demography</a:t>
          </a:r>
        </a:p>
      </dsp:txBody>
      <dsp:txXfrm>
        <a:off x="7382084" y="777239"/>
        <a:ext cx="1496422" cy="1335024"/>
      </dsp:txXfrm>
    </dsp:sp>
    <dsp:sp modelId="{722BE104-779F-4740-BCA4-BCBC314A0241}">
      <dsp:nvSpPr>
        <dsp:cNvPr id="0" name=""/>
        <dsp:cNvSpPr/>
      </dsp:nvSpPr>
      <dsp:spPr>
        <a:xfrm>
          <a:off x="5406249" y="2334767"/>
          <a:ext cx="1335024" cy="133502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F54BDE3-662E-4F32-BE7F-F2959F130DC8}">
      <dsp:nvSpPr>
        <dsp:cNvPr id="0" name=""/>
        <dsp:cNvSpPr/>
      </dsp:nvSpPr>
      <dsp:spPr>
        <a:xfrm>
          <a:off x="6741273" y="2334767"/>
          <a:ext cx="1260624" cy="13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Purchase Behaviour</a:t>
          </a:r>
        </a:p>
      </dsp:txBody>
      <dsp:txXfrm>
        <a:off x="6741273" y="2334767"/>
        <a:ext cx="1260624" cy="1335024"/>
      </dsp:txXfrm>
    </dsp:sp>
    <dsp:sp modelId="{C6650A44-DEA3-45D3-9F9D-77DE06D8507A}">
      <dsp:nvSpPr>
        <dsp:cNvPr id="0" name=""/>
        <dsp:cNvSpPr/>
      </dsp:nvSpPr>
      <dsp:spPr>
        <a:xfrm>
          <a:off x="6231761" y="3773478"/>
          <a:ext cx="1335024" cy="133502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FCDA95C-ED7E-484F-B795-A02E4AA5B527}">
      <dsp:nvSpPr>
        <dsp:cNvPr id="0" name=""/>
        <dsp:cNvSpPr/>
      </dsp:nvSpPr>
      <dsp:spPr>
        <a:xfrm>
          <a:off x="7560090" y="3881175"/>
          <a:ext cx="1195212" cy="13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Basis of Purchase</a:t>
          </a:r>
        </a:p>
      </dsp:txBody>
      <dsp:txXfrm>
        <a:off x="7560090" y="3881175"/>
        <a:ext cx="1195212" cy="1335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8FC1B-8C59-415A-AEE9-252C61678B10}">
      <dsp:nvSpPr>
        <dsp:cNvPr id="0" name=""/>
        <dsp:cNvSpPr/>
      </dsp:nvSpPr>
      <dsp:spPr>
        <a:xfrm>
          <a:off x="0" y="3435299"/>
          <a:ext cx="935736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E45F2-DE21-4DDE-BA20-504B05733C0B}">
      <dsp:nvSpPr>
        <dsp:cNvPr id="0" name=""/>
        <dsp:cNvSpPr/>
      </dsp:nvSpPr>
      <dsp:spPr>
        <a:xfrm>
          <a:off x="0" y="1982293"/>
          <a:ext cx="935736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84CD5-7A41-45AF-A8BA-9A2C6487A589}">
      <dsp:nvSpPr>
        <dsp:cNvPr id="0" name=""/>
        <dsp:cNvSpPr/>
      </dsp:nvSpPr>
      <dsp:spPr>
        <a:xfrm>
          <a:off x="0" y="549443"/>
          <a:ext cx="935736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2B8AD-DD29-4269-AE14-863646CDAFBB}">
      <dsp:nvSpPr>
        <dsp:cNvPr id="0" name=""/>
        <dsp:cNvSpPr/>
      </dsp:nvSpPr>
      <dsp:spPr>
        <a:xfrm>
          <a:off x="2432913" y="2991"/>
          <a:ext cx="6924446" cy="546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Low </a:t>
          </a:r>
          <a:r>
            <a:rPr lang="en-IN" sz="2800" kern="1200" dirty="0"/>
            <a:t>brand</a:t>
          </a:r>
          <a:r>
            <a:rPr lang="en-IN" sz="3000" kern="1200" dirty="0"/>
            <a:t> loyalty</a:t>
          </a:r>
        </a:p>
      </dsp:txBody>
      <dsp:txXfrm>
        <a:off x="2432913" y="2991"/>
        <a:ext cx="6924446" cy="546452"/>
      </dsp:txXfrm>
    </dsp:sp>
    <dsp:sp modelId="{90698A10-1F65-4459-B0CB-E89D7C1FA814}">
      <dsp:nvSpPr>
        <dsp:cNvPr id="0" name=""/>
        <dsp:cNvSpPr/>
      </dsp:nvSpPr>
      <dsp:spPr>
        <a:xfrm>
          <a:off x="0" y="2991"/>
          <a:ext cx="2432913" cy="5464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Segment 1</a:t>
          </a:r>
        </a:p>
      </dsp:txBody>
      <dsp:txXfrm>
        <a:off x="26680" y="29671"/>
        <a:ext cx="2379553" cy="519772"/>
      </dsp:txXfrm>
    </dsp:sp>
    <dsp:sp modelId="{09A4C5A4-1EC3-4910-9D8D-EBD75E010D25}">
      <dsp:nvSpPr>
        <dsp:cNvPr id="0" name=""/>
        <dsp:cNvSpPr/>
      </dsp:nvSpPr>
      <dsp:spPr>
        <a:xfrm>
          <a:off x="0" y="549443"/>
          <a:ext cx="9357360" cy="859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Socio-economically well to do, Highly educated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Low brand loyalty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Influenced by promotions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Very high average purchase price</a:t>
          </a:r>
          <a:endParaRPr lang="en-IN" sz="1300" kern="1200" dirty="0"/>
        </a:p>
      </dsp:txBody>
      <dsp:txXfrm>
        <a:off x="0" y="549443"/>
        <a:ext cx="9357360" cy="859075"/>
      </dsp:txXfrm>
    </dsp:sp>
    <dsp:sp modelId="{EECE82E9-240A-4D07-8F92-C4EFEFB81AD5}">
      <dsp:nvSpPr>
        <dsp:cNvPr id="0" name=""/>
        <dsp:cNvSpPr/>
      </dsp:nvSpPr>
      <dsp:spPr>
        <a:xfrm>
          <a:off x="2432913" y="1435841"/>
          <a:ext cx="6924446" cy="546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High Brand loyalty</a:t>
          </a:r>
        </a:p>
      </dsp:txBody>
      <dsp:txXfrm>
        <a:off x="2432913" y="1435841"/>
        <a:ext cx="6924446" cy="546452"/>
      </dsp:txXfrm>
    </dsp:sp>
    <dsp:sp modelId="{90883E4A-6B08-4E67-B0F0-EB7FCB942014}">
      <dsp:nvSpPr>
        <dsp:cNvPr id="0" name=""/>
        <dsp:cNvSpPr/>
      </dsp:nvSpPr>
      <dsp:spPr>
        <a:xfrm>
          <a:off x="0" y="1435841"/>
          <a:ext cx="2432913" cy="5464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Segment 2</a:t>
          </a:r>
        </a:p>
      </dsp:txBody>
      <dsp:txXfrm>
        <a:off x="26680" y="1462521"/>
        <a:ext cx="2379553" cy="519772"/>
      </dsp:txXfrm>
    </dsp:sp>
    <dsp:sp modelId="{6DFE1AF5-B48F-44A8-842C-576AE1D0B4FE}">
      <dsp:nvSpPr>
        <dsp:cNvPr id="0" name=""/>
        <dsp:cNvSpPr/>
      </dsp:nvSpPr>
      <dsp:spPr>
        <a:xfrm>
          <a:off x="0" y="1982293"/>
          <a:ext cx="9357360" cy="87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Socioeconomically low, not as highly educated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Very loyal towards brands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Most purchases are not under promotion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Highly active customer</a:t>
          </a:r>
          <a:endParaRPr lang="en-IN" sz="1300" kern="1200" dirty="0"/>
        </a:p>
      </dsp:txBody>
      <dsp:txXfrm>
        <a:off x="0" y="1982293"/>
        <a:ext cx="9357360" cy="879231"/>
      </dsp:txXfrm>
    </dsp:sp>
    <dsp:sp modelId="{6D556104-1B51-4C40-BEFB-F420E3A7712A}">
      <dsp:nvSpPr>
        <dsp:cNvPr id="0" name=""/>
        <dsp:cNvSpPr/>
      </dsp:nvSpPr>
      <dsp:spPr>
        <a:xfrm>
          <a:off x="2432913" y="2888847"/>
          <a:ext cx="6924446" cy="546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Potential(Moderate loyalty but High value)</a:t>
          </a:r>
        </a:p>
      </dsp:txBody>
      <dsp:txXfrm>
        <a:off x="2432913" y="2888847"/>
        <a:ext cx="6924446" cy="546452"/>
      </dsp:txXfrm>
    </dsp:sp>
    <dsp:sp modelId="{51193668-9F4E-4AA1-AC60-70730CD7697A}">
      <dsp:nvSpPr>
        <dsp:cNvPr id="0" name=""/>
        <dsp:cNvSpPr/>
      </dsp:nvSpPr>
      <dsp:spPr>
        <a:xfrm>
          <a:off x="0" y="2888847"/>
          <a:ext cx="2432913" cy="5464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Segment 3</a:t>
          </a:r>
        </a:p>
      </dsp:txBody>
      <dsp:txXfrm>
        <a:off x="26680" y="2915527"/>
        <a:ext cx="2379553" cy="519772"/>
      </dsp:txXfrm>
    </dsp:sp>
    <dsp:sp modelId="{7A5F6917-8333-4DC9-B3C4-66A73448EC78}">
      <dsp:nvSpPr>
        <dsp:cNvPr id="0" name=""/>
        <dsp:cNvSpPr/>
      </dsp:nvSpPr>
      <dsp:spPr>
        <a:xfrm>
          <a:off x="0" y="3435299"/>
          <a:ext cx="9357360" cy="109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Mid Socioeconomic group, moderately educated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Moderately active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much influenced by promotions but have the potential 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Moderately low brand loyal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Highest value of overall transactions</a:t>
          </a:r>
          <a:endParaRPr lang="en-IN" sz="1300" kern="1200" dirty="0"/>
        </a:p>
      </dsp:txBody>
      <dsp:txXfrm>
        <a:off x="0" y="3435299"/>
        <a:ext cx="9357360" cy="1093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70E8E-DCEE-4D15-895B-7DDAE6992BFC}">
      <dsp:nvSpPr>
        <dsp:cNvPr id="0" name=""/>
        <dsp:cNvSpPr/>
      </dsp:nvSpPr>
      <dsp:spPr>
        <a:xfrm>
          <a:off x="0" y="544833"/>
          <a:ext cx="203200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Segment 1</a:t>
          </a:r>
        </a:p>
      </dsp:txBody>
      <dsp:txXfrm>
        <a:off x="0" y="544833"/>
        <a:ext cx="2032000" cy="1287000"/>
      </dsp:txXfrm>
    </dsp:sp>
    <dsp:sp modelId="{9952627B-47B6-42ED-9F5E-A7D88C043E34}">
      <dsp:nvSpPr>
        <dsp:cNvPr id="0" name=""/>
        <dsp:cNvSpPr/>
      </dsp:nvSpPr>
      <dsp:spPr>
        <a:xfrm>
          <a:off x="2031999" y="504614"/>
          <a:ext cx="406400" cy="1367437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342D9-A549-4FC8-8421-1E707D23CE2B}">
      <dsp:nvSpPr>
        <dsp:cNvPr id="0" name=""/>
        <dsp:cNvSpPr/>
      </dsp:nvSpPr>
      <dsp:spPr>
        <a:xfrm>
          <a:off x="2600959" y="504614"/>
          <a:ext cx="5527040" cy="1367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Should be Targeted for promotion codes to increase their activity</a:t>
          </a:r>
          <a:endParaRPr lang="en-IN" sz="2800" kern="1200" dirty="0"/>
        </a:p>
      </dsp:txBody>
      <dsp:txXfrm>
        <a:off x="2600959" y="504614"/>
        <a:ext cx="5527040" cy="1367437"/>
      </dsp:txXfrm>
    </dsp:sp>
    <dsp:sp modelId="{0565B637-DF3B-4858-8144-9C3E6A8E898E}">
      <dsp:nvSpPr>
        <dsp:cNvPr id="0" name=""/>
        <dsp:cNvSpPr/>
      </dsp:nvSpPr>
      <dsp:spPr>
        <a:xfrm>
          <a:off x="0" y="2106052"/>
          <a:ext cx="203200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Segment 2</a:t>
          </a:r>
        </a:p>
      </dsp:txBody>
      <dsp:txXfrm>
        <a:off x="0" y="2106052"/>
        <a:ext cx="2032000" cy="1287000"/>
      </dsp:txXfrm>
    </dsp:sp>
    <dsp:sp modelId="{3A67460D-3460-4EB3-8526-4DF4927EC563}">
      <dsp:nvSpPr>
        <dsp:cNvPr id="0" name=""/>
        <dsp:cNvSpPr/>
      </dsp:nvSpPr>
      <dsp:spPr>
        <a:xfrm>
          <a:off x="2031999" y="2106052"/>
          <a:ext cx="406400" cy="1287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1E1F3-DEBA-464C-BC39-EC6257A9F990}">
      <dsp:nvSpPr>
        <dsp:cNvPr id="0" name=""/>
        <dsp:cNvSpPr/>
      </dsp:nvSpPr>
      <dsp:spPr>
        <a:xfrm>
          <a:off x="2600959" y="2106052"/>
          <a:ext cx="5527040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Not enticed by Promotions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Rewards system</a:t>
          </a:r>
          <a:endParaRPr lang="en-IN" sz="2800" kern="1200" dirty="0"/>
        </a:p>
      </dsp:txBody>
      <dsp:txXfrm>
        <a:off x="2600959" y="2106052"/>
        <a:ext cx="5527040" cy="1287000"/>
      </dsp:txXfrm>
    </dsp:sp>
    <dsp:sp modelId="{CB6C745F-7183-4B49-86B4-817B0F94B95A}">
      <dsp:nvSpPr>
        <dsp:cNvPr id="0" name=""/>
        <dsp:cNvSpPr/>
      </dsp:nvSpPr>
      <dsp:spPr>
        <a:xfrm>
          <a:off x="0" y="3627052"/>
          <a:ext cx="203200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Segment 3</a:t>
          </a:r>
        </a:p>
      </dsp:txBody>
      <dsp:txXfrm>
        <a:off x="0" y="3627052"/>
        <a:ext cx="2032000" cy="1287000"/>
      </dsp:txXfrm>
    </dsp:sp>
    <dsp:sp modelId="{3AA68D20-BD25-4317-ACDC-3C9F0C65EC35}">
      <dsp:nvSpPr>
        <dsp:cNvPr id="0" name=""/>
        <dsp:cNvSpPr/>
      </dsp:nvSpPr>
      <dsp:spPr>
        <a:xfrm>
          <a:off x="2031999" y="3627052"/>
          <a:ext cx="406400" cy="1287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F47DE-7561-4258-B90C-841789EC772E}">
      <dsp:nvSpPr>
        <dsp:cNvPr id="0" name=""/>
        <dsp:cNvSpPr/>
      </dsp:nvSpPr>
      <dsp:spPr>
        <a:xfrm>
          <a:off x="2600959" y="3627052"/>
          <a:ext cx="5527040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Targeted Promotions heavily</a:t>
          </a:r>
          <a:endParaRPr lang="en-IN" sz="2800" kern="1200" dirty="0"/>
        </a:p>
      </dsp:txBody>
      <dsp:txXfrm>
        <a:off x="2600959" y="3627052"/>
        <a:ext cx="5527040" cy="128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7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34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111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552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10594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432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863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983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8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1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6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4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9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1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1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5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2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E1725E-837B-4174-A156-A2409CBA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6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Bath soap 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6640" y="5745707"/>
            <a:ext cx="1603908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Abhishek Sau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AD7D5-10CB-4D28-8C91-8CE19959C007}"/>
              </a:ext>
            </a:extLst>
          </p:cNvPr>
          <p:cNvSpPr txBox="1"/>
          <p:nvPr/>
        </p:nvSpPr>
        <p:spPr>
          <a:xfrm>
            <a:off x="9753600" y="3997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Final Exam Submission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3B16FA1-8E54-44E6-9CDB-95751EDADC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104068"/>
              </p:ext>
            </p:extLst>
          </p:nvPr>
        </p:nvGraphicFramePr>
        <p:xfrm>
          <a:off x="843280" y="538480"/>
          <a:ext cx="8900160" cy="60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96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DBBE758-0258-4787-A117-6E20E218F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293455"/>
              </p:ext>
            </p:extLst>
          </p:nvPr>
        </p:nvGraphicFramePr>
        <p:xfrm>
          <a:off x="609600" y="1198881"/>
          <a:ext cx="9357360" cy="4531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E5F1C1-7CAB-4A77-A216-8948479ABEC8}"/>
              </a:ext>
            </a:extLst>
          </p:cNvPr>
          <p:cNvSpPr txBox="1"/>
          <p:nvPr/>
        </p:nvSpPr>
        <p:spPr>
          <a:xfrm flipH="1">
            <a:off x="1153159" y="294640"/>
            <a:ext cx="820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Customer segments as per analysis</a:t>
            </a:r>
          </a:p>
        </p:txBody>
      </p:sp>
    </p:spTree>
    <p:extLst>
      <p:ext uri="{BB962C8B-B14F-4D97-AF65-F5344CB8AC3E}">
        <p14:creationId xmlns:p14="http://schemas.microsoft.com/office/powerpoint/2010/main" val="153700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C38C65C-A4E5-4DE6-8A4E-C8F428D66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766447"/>
              </p:ext>
            </p:extLst>
          </p:nvPr>
        </p:nvGraphicFramePr>
        <p:xfrm>
          <a:off x="965200" y="10143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3759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132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Bath soap Customer segmentation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Bath soap Customer segmentation</dc:title>
  <dc:creator>Abhishek Sau</dc:creator>
  <cp:lastModifiedBy>Abhishek Sau</cp:lastModifiedBy>
  <cp:revision>13</cp:revision>
  <dcterms:created xsi:type="dcterms:W3CDTF">2021-05-09T19:08:35Z</dcterms:created>
  <dcterms:modified xsi:type="dcterms:W3CDTF">2021-05-09T21:18:37Z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