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97291-0A2A-3C43-AAA1-2417AD179C0A}"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32165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97291-0A2A-3C43-AAA1-2417AD179C0A}"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118158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DB697291-0A2A-3C43-AAA1-2417AD179C0A}"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3147858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DB697291-0A2A-3C43-AAA1-2417AD179C0A}" type="datetimeFigureOut">
              <a:rPr lang="en-US" smtClean="0"/>
              <a:t>12/3/23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2969398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7291-0A2A-3C43-AAA1-2417AD179C0A}"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305297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7291-0A2A-3C43-AAA1-2417AD179C0A}"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77837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7291-0A2A-3C43-AAA1-2417AD179C0A}"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405934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97291-0A2A-3C43-AAA1-2417AD179C0A}"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6699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97291-0A2A-3C43-AAA1-2417AD179C0A}"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303753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97291-0A2A-3C43-AAA1-2417AD179C0A}" type="datetimeFigureOut">
              <a:rPr lang="en-US" smtClean="0"/>
              <a:t>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302500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97291-0A2A-3C43-AAA1-2417AD179C0A}" type="datetimeFigureOut">
              <a:rPr lang="en-US" smtClean="0"/>
              <a:t>12/3/23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71461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97291-0A2A-3C43-AAA1-2417AD179C0A}" type="datetimeFigureOut">
              <a:rPr lang="en-US" smtClean="0"/>
              <a:t>12/3/23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32315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97291-0A2A-3C43-AAA1-2417AD179C0A}"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76093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B697291-0A2A-3C43-AAA1-2417AD179C0A}" type="datetimeFigureOut">
              <a:rPr lang="en-US" smtClean="0"/>
              <a:t>12/3/23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72644ED-5E99-F044-B012-ED605DD1FCF0}" type="slidenum">
              <a:rPr lang="en-US" smtClean="0"/>
              <a:t>‹#›</a:t>
            </a:fld>
            <a:endParaRPr lang="en-US"/>
          </a:p>
        </p:txBody>
      </p:sp>
    </p:spTree>
    <p:extLst>
      <p:ext uri="{BB962C8B-B14F-4D97-AF65-F5344CB8AC3E}">
        <p14:creationId xmlns:p14="http://schemas.microsoft.com/office/powerpoint/2010/main" val="272812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B697291-0A2A-3C43-AAA1-2417AD179C0A}" type="datetimeFigureOut">
              <a:rPr lang="en-US" smtClean="0"/>
              <a:t>12/3/23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2644ED-5E99-F044-B012-ED605DD1FCF0}" type="slidenum">
              <a:rPr lang="en-US" smtClean="0"/>
              <a:t>‹#›</a:t>
            </a:fld>
            <a:endParaRPr lang="en-US"/>
          </a:p>
        </p:txBody>
      </p:sp>
    </p:spTree>
    <p:extLst>
      <p:ext uri="{BB962C8B-B14F-4D97-AF65-F5344CB8AC3E}">
        <p14:creationId xmlns:p14="http://schemas.microsoft.com/office/powerpoint/2010/main" val="38847531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lackboard.iit.edu/webapps/assignment/uploadAssignment?content_id=_1359468_1&amp;course_id=_139144_1&amp;group_id=&amp;mode=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05C1A-BA97-0D2D-FA72-D5EB4B50FA54}"/>
              </a:ext>
            </a:extLst>
          </p:cNvPr>
          <p:cNvSpPr>
            <a:spLocks noGrp="1"/>
          </p:cNvSpPr>
          <p:nvPr>
            <p:ph type="ctrTitle"/>
          </p:nvPr>
        </p:nvSpPr>
        <p:spPr>
          <a:xfrm>
            <a:off x="6095999" y="1032918"/>
            <a:ext cx="5452533" cy="4792165"/>
          </a:xfrm>
          <a:effectLst/>
        </p:spPr>
        <p:txBody>
          <a:bodyPr anchor="ctr">
            <a:normAutofit/>
          </a:bodyPr>
          <a:lstStyle/>
          <a:p>
            <a:r>
              <a:rPr lang="en-US" sz="6600" b="1" i="0" u="sng" strike="noStrike">
                <a:effectLst/>
                <a:latin typeface="inherit"/>
                <a:hlinkClick r:id="rId2"/>
              </a:rPr>
              <a:t>bfinal-project</a:t>
            </a:r>
            <a:br>
              <a:rPr lang="en-US" sz="6600" b="1" i="0">
                <a:effectLst/>
                <a:latin typeface="Open Sans" panose="020F0502020204030204" pitchFamily="34" charset="0"/>
              </a:rPr>
            </a:br>
            <a:endParaRPr lang="en-US" sz="6600"/>
          </a:p>
        </p:txBody>
      </p:sp>
      <p:sp useBgFill="1">
        <p:nvSpPr>
          <p:cNvPr id="10" name="Freeform: Shape 9">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63450F08-5EE8-4876-99B5-CAD819275591}"/>
              </a:ext>
            </a:extLst>
          </p:cNvPr>
          <p:cNvSpPr>
            <a:spLocks noGrp="1"/>
          </p:cNvSpPr>
          <p:nvPr>
            <p:ph type="subTitle" idx="1"/>
          </p:nvPr>
        </p:nvSpPr>
        <p:spPr>
          <a:xfrm>
            <a:off x="643466" y="2281574"/>
            <a:ext cx="3994015" cy="2294852"/>
          </a:xfrm>
          <a:effectLst/>
        </p:spPr>
        <p:txBody>
          <a:bodyPr anchor="ctr">
            <a:normAutofit/>
          </a:bodyPr>
          <a:lstStyle/>
          <a:p>
            <a:pPr marL="571500" indent="-571500" algn="ctr">
              <a:buFont typeface="Arial" panose="020B0604020202020204" pitchFamily="34" charset="0"/>
              <a:buChar char="•"/>
            </a:pPr>
            <a:r>
              <a:rPr lang="en-US" sz="2800"/>
              <a:t>Network diagram..</a:t>
            </a:r>
          </a:p>
        </p:txBody>
      </p:sp>
    </p:spTree>
    <p:extLst>
      <p:ext uri="{BB962C8B-B14F-4D97-AF65-F5344CB8AC3E}">
        <p14:creationId xmlns:p14="http://schemas.microsoft.com/office/powerpoint/2010/main" val="113581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0830-53A3-F784-2B9F-53674F6B2875}"/>
              </a:ext>
            </a:extLst>
          </p:cNvPr>
          <p:cNvSpPr>
            <a:spLocks noGrp="1"/>
          </p:cNvSpPr>
          <p:nvPr>
            <p:ph type="title"/>
          </p:nvPr>
        </p:nvSpPr>
        <p:spPr/>
        <p:txBody>
          <a:bodyPr/>
          <a:lstStyle/>
          <a:p>
            <a:r>
              <a:rPr lang="en-US" dirty="0"/>
              <a:t>MY NAME IS ABHISHEK SAVALIYA</a:t>
            </a:r>
          </a:p>
        </p:txBody>
      </p:sp>
      <p:sp>
        <p:nvSpPr>
          <p:cNvPr id="3" name="Content Placeholder 2">
            <a:extLst>
              <a:ext uri="{FF2B5EF4-FFF2-40B4-BE49-F238E27FC236}">
                <a16:creationId xmlns:a16="http://schemas.microsoft.com/office/drawing/2014/main" id="{0F2F4319-4EA7-C19C-24BA-6C78FBF84F9D}"/>
              </a:ext>
            </a:extLst>
          </p:cNvPr>
          <p:cNvSpPr>
            <a:spLocks noGrp="1"/>
          </p:cNvSpPr>
          <p:nvPr>
            <p:ph idx="1"/>
          </p:nvPr>
        </p:nvSpPr>
        <p:spPr/>
        <p:txBody>
          <a:bodyPr>
            <a:normAutofit/>
          </a:bodyPr>
          <a:lstStyle/>
          <a:p>
            <a:r>
              <a:rPr lang="en-US" sz="2000" dirty="0"/>
              <a:t>hello good evening thank you for giving me this opportunity to represent the network diagram over here .</a:t>
            </a:r>
          </a:p>
        </p:txBody>
      </p:sp>
    </p:spTree>
    <p:extLst>
      <p:ext uri="{BB962C8B-B14F-4D97-AF65-F5344CB8AC3E}">
        <p14:creationId xmlns:p14="http://schemas.microsoft.com/office/powerpoint/2010/main" val="287541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236080-350B-7B1A-9EFD-1842FD9A3EBB}"/>
              </a:ext>
            </a:extLst>
          </p:cNvPr>
          <p:cNvSpPr>
            <a:spLocks noGrp="1"/>
          </p:cNvSpPr>
          <p:nvPr>
            <p:ph type="title"/>
          </p:nvPr>
        </p:nvSpPr>
        <p:spPr>
          <a:xfrm>
            <a:off x="8134349" y="1819275"/>
            <a:ext cx="3606137" cy="4222087"/>
          </a:xfrm>
        </p:spPr>
        <p:txBody>
          <a:bodyPr vert="horz" lIns="91440" tIns="45720" rIns="91440" bIns="45720" rtlCol="0" anchor="t">
            <a:normAutofit/>
          </a:bodyPr>
          <a:lstStyle/>
          <a:p>
            <a:pPr>
              <a:lnSpc>
                <a:spcPct val="90000"/>
              </a:lnSpc>
            </a:pPr>
            <a:r>
              <a:rPr lang="en-US" sz="2800"/>
              <a:t>I will elaborate as per my knowledge here we can see that there is a three local area networks which is represent  into the color of the blue green and the orange </a:t>
            </a:r>
            <a:br>
              <a:rPr lang="en-US" sz="2800"/>
            </a:br>
            <a:endParaRPr lang="en-US" sz="2800"/>
          </a:p>
        </p:txBody>
      </p:sp>
      <p:pic>
        <p:nvPicPr>
          <p:cNvPr id="5" name="Content Placeholder 4" descr="A diagram of a computer network&#10;&#10;Description automatically generated">
            <a:extLst>
              <a:ext uri="{FF2B5EF4-FFF2-40B4-BE49-F238E27FC236}">
                <a16:creationId xmlns:a16="http://schemas.microsoft.com/office/drawing/2014/main" id="{80342A00-9C1D-D82D-F603-45EC2E28D33D}"/>
              </a:ext>
            </a:extLst>
          </p:cNvPr>
          <p:cNvPicPr>
            <a:picLocks noGrp="1" noChangeAspect="1"/>
          </p:cNvPicPr>
          <p:nvPr>
            <p:ph idx="1"/>
          </p:nvPr>
        </p:nvPicPr>
        <p:blipFill>
          <a:blip r:embed="rId3"/>
          <a:stretch>
            <a:fillRect/>
          </a:stretch>
        </p:blipFill>
        <p:spPr>
          <a:xfrm>
            <a:off x="643467" y="921377"/>
            <a:ext cx="6268060" cy="484207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93354530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EE5EE0-6DA0-4953-8EF4-93B6DF530741}"/>
              </a:ext>
            </a:extLst>
          </p:cNvPr>
          <p:cNvSpPr>
            <a:spLocks noGrp="1"/>
          </p:cNvSpPr>
          <p:nvPr>
            <p:ph type="title"/>
          </p:nvPr>
        </p:nvSpPr>
        <p:spPr>
          <a:xfrm>
            <a:off x="810002" y="639097"/>
            <a:ext cx="4961534" cy="3781101"/>
          </a:xfrm>
        </p:spPr>
        <p:txBody>
          <a:bodyPr vert="horz" lIns="91440" tIns="45720" rIns="91440" bIns="45720" rtlCol="0" anchor="b">
            <a:normAutofit fontScale="90000"/>
          </a:bodyPr>
          <a:lstStyle/>
          <a:p>
            <a:pPr>
              <a:lnSpc>
                <a:spcPct val="90000"/>
              </a:lnSpc>
            </a:pPr>
            <a:r>
              <a:rPr lang="en-US" sz="2600" dirty="0"/>
              <a:t>All the equipment or the peripheral devices which is connected through the switches. </a:t>
            </a:r>
            <a:br>
              <a:rPr lang="en-US" sz="2600" dirty="0"/>
            </a:br>
            <a:br>
              <a:rPr lang="en-US" sz="2600" dirty="0"/>
            </a:br>
            <a:r>
              <a:rPr lang="en-US" sz="2600" dirty="0"/>
              <a:t>and the all the different three LAN which is connected to the the router so router we can see into the middle one and from the top right of the corner,</a:t>
            </a:r>
          </a:p>
        </p:txBody>
      </p:sp>
      <p:sp>
        <p:nvSpPr>
          <p:cNvPr id="12" name="Freeform: Shape 11">
            <a:extLst>
              <a:ext uri="{FF2B5EF4-FFF2-40B4-BE49-F238E27FC236}">
                <a16:creationId xmlns:a16="http://schemas.microsoft.com/office/drawing/2014/main" id="{B8C5E8AB-9755-4F92-B14D-88791F4FC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54F2E435-6009-43BC-8A4B-89A894831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ounded Rectangle 14">
            <a:extLst>
              <a:ext uri="{FF2B5EF4-FFF2-40B4-BE49-F238E27FC236}">
                <a16:creationId xmlns:a16="http://schemas.microsoft.com/office/drawing/2014/main" id="{4B9EE88D-53BD-40A5-BC4F-3ACBEFC1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omputer network&#10;&#10;Description automatically generated">
            <a:extLst>
              <a:ext uri="{FF2B5EF4-FFF2-40B4-BE49-F238E27FC236}">
                <a16:creationId xmlns:a16="http://schemas.microsoft.com/office/drawing/2014/main" id="{4C32815A-3737-6330-C67F-30EC288475A5}"/>
              </a:ext>
            </a:extLst>
          </p:cNvPr>
          <p:cNvPicPr>
            <a:picLocks noGrp="1" noChangeAspect="1"/>
          </p:cNvPicPr>
          <p:nvPr>
            <p:ph idx="1"/>
          </p:nvPr>
        </p:nvPicPr>
        <p:blipFill>
          <a:blip r:embed="rId2"/>
          <a:stretch>
            <a:fillRect/>
          </a:stretch>
        </p:blipFill>
        <p:spPr>
          <a:xfrm>
            <a:off x="7068226" y="1801809"/>
            <a:ext cx="4174333" cy="3224672"/>
          </a:xfrm>
          <a:prstGeom prst="rect">
            <a:avLst/>
          </a:prstGeom>
        </p:spPr>
      </p:pic>
    </p:spTree>
    <p:extLst>
      <p:ext uri="{BB962C8B-B14F-4D97-AF65-F5344CB8AC3E}">
        <p14:creationId xmlns:p14="http://schemas.microsoft.com/office/powerpoint/2010/main" val="192562103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23957A-7845-C50D-496C-0F052B9E273F}"/>
              </a:ext>
            </a:extLst>
          </p:cNvPr>
          <p:cNvSpPr>
            <a:spLocks noGrp="1"/>
          </p:cNvSpPr>
          <p:nvPr>
            <p:ph type="title"/>
          </p:nvPr>
        </p:nvSpPr>
        <p:spPr>
          <a:xfrm>
            <a:off x="8134349" y="1819275"/>
            <a:ext cx="3606137" cy="4222087"/>
          </a:xfrm>
        </p:spPr>
        <p:txBody>
          <a:bodyPr vert="horz" lIns="91440" tIns="45720" rIns="91440" bIns="45720" rtlCol="0" anchor="t">
            <a:normAutofit/>
          </a:bodyPr>
          <a:lstStyle/>
          <a:p>
            <a:pPr>
              <a:lnSpc>
                <a:spcPct val="90000"/>
              </a:lnSpc>
            </a:pPr>
            <a:r>
              <a:rPr lang="en-US" sz="2400" dirty="0"/>
              <a:t>It shows like it's the main router connected to the internet which is shows like the Netflix to access to the Netflix so all the three local area network users connected why the router and they connected to access the Netflix for the </a:t>
            </a:r>
          </a:p>
        </p:txBody>
      </p:sp>
      <p:pic>
        <p:nvPicPr>
          <p:cNvPr id="5" name="Content Placeholder 4">
            <a:extLst>
              <a:ext uri="{FF2B5EF4-FFF2-40B4-BE49-F238E27FC236}">
                <a16:creationId xmlns:a16="http://schemas.microsoft.com/office/drawing/2014/main" id="{0D29D7E4-E33D-95F0-C0E4-EC25A55D8756}"/>
              </a:ext>
            </a:extLst>
          </p:cNvPr>
          <p:cNvPicPr>
            <a:picLocks noGrp="1" noChangeAspect="1"/>
          </p:cNvPicPr>
          <p:nvPr>
            <p:ph idx="1"/>
          </p:nvPr>
        </p:nvPicPr>
        <p:blipFill>
          <a:blip r:embed="rId3"/>
          <a:stretch>
            <a:fillRect/>
          </a:stretch>
        </p:blipFill>
        <p:spPr>
          <a:xfrm>
            <a:off x="643467" y="921377"/>
            <a:ext cx="6268060" cy="484207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913733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376E-68E5-D85A-13E9-12BDC9BB779B}"/>
              </a:ext>
            </a:extLst>
          </p:cNvPr>
          <p:cNvSpPr>
            <a:spLocks noGrp="1"/>
          </p:cNvSpPr>
          <p:nvPr>
            <p:ph type="title"/>
          </p:nvPr>
        </p:nvSpPr>
        <p:spPr/>
        <p:txBody>
          <a:bodyPr/>
          <a:lstStyle/>
          <a:p>
            <a:r>
              <a:rPr lang="en-US" sz="2400" dirty="0"/>
              <a:t>Another Network so we can call like that is the local area and network connected to the internet this diagram is represent these Network.</a:t>
            </a:r>
          </a:p>
        </p:txBody>
      </p:sp>
      <p:pic>
        <p:nvPicPr>
          <p:cNvPr id="5" name="Content Placeholder 4" descr="A diagram of a computer network&#10;&#10;Description automatically generated">
            <a:extLst>
              <a:ext uri="{FF2B5EF4-FFF2-40B4-BE49-F238E27FC236}">
                <a16:creationId xmlns:a16="http://schemas.microsoft.com/office/drawing/2014/main" id="{57EDE55E-E3BB-FC5D-BFAA-40BEA94A001A}"/>
              </a:ext>
            </a:extLst>
          </p:cNvPr>
          <p:cNvPicPr>
            <a:picLocks noGrp="1" noChangeAspect="1"/>
          </p:cNvPicPr>
          <p:nvPr>
            <p:ph idx="1"/>
          </p:nvPr>
        </p:nvPicPr>
        <p:blipFill>
          <a:blip r:embed="rId2"/>
          <a:stretch>
            <a:fillRect/>
          </a:stretch>
        </p:blipFill>
        <p:spPr>
          <a:xfrm>
            <a:off x="3742671" y="2222500"/>
            <a:ext cx="4706658" cy="3636963"/>
          </a:xfrm>
        </p:spPr>
      </p:pic>
    </p:spTree>
    <p:extLst>
      <p:ext uri="{BB962C8B-B14F-4D97-AF65-F5344CB8AC3E}">
        <p14:creationId xmlns:p14="http://schemas.microsoft.com/office/powerpoint/2010/main" val="228365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7790-AAA9-C36A-1284-202A965B52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3AEDB20-0F62-B6FC-3E9E-D132AA8EEBE9}"/>
              </a:ext>
            </a:extLst>
          </p:cNvPr>
          <p:cNvSpPr>
            <a:spLocks noGrp="1"/>
          </p:cNvSpPr>
          <p:nvPr>
            <p:ph idx="1"/>
          </p:nvPr>
        </p:nvSpPr>
        <p:spPr/>
        <p:txBody>
          <a:bodyPr>
            <a:normAutofit/>
          </a:bodyPr>
          <a:lstStyle/>
          <a:p>
            <a:pPr marL="0" indent="0" algn="ctr">
              <a:buNone/>
            </a:pPr>
            <a:r>
              <a:rPr lang="en-US" sz="4400" b="1" i="0">
                <a:effectLst/>
                <a:latin typeface="Lora" panose="020F0502020204030204" pitchFamily="34" charset="0"/>
              </a:rPr>
              <a:t>Thank-You;</a:t>
            </a:r>
            <a:endParaRPr lang="en-US" sz="4400" b="1" i="0" dirty="0">
              <a:effectLst/>
              <a:latin typeface="Lora" panose="020F0502020204030204" pitchFamily="34" charset="0"/>
            </a:endParaRPr>
          </a:p>
          <a:p>
            <a:pPr marL="0" indent="0">
              <a:buNone/>
            </a:pPr>
            <a:endParaRPr lang="en-US" sz="4400" dirty="0"/>
          </a:p>
        </p:txBody>
      </p:sp>
    </p:spTree>
    <p:extLst>
      <p:ext uri="{BB962C8B-B14F-4D97-AF65-F5344CB8AC3E}">
        <p14:creationId xmlns:p14="http://schemas.microsoft.com/office/powerpoint/2010/main" val="701376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{AFC2A7D2-9972-814D-AB8E-0FF703823C66}tf10001121_mac</Template>
  <TotalTime>37</TotalTime>
  <Words>179</Words>
  <Application>Microsoft Macintosh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inherit</vt:lpstr>
      <vt:lpstr>Lora</vt:lpstr>
      <vt:lpstr>Open Sans</vt:lpstr>
      <vt:lpstr>Wingdings 2</vt:lpstr>
      <vt:lpstr>Quotable</vt:lpstr>
      <vt:lpstr>bfinal-project </vt:lpstr>
      <vt:lpstr>MY NAME IS ABHISHEK SAVALIYA</vt:lpstr>
      <vt:lpstr>I will elaborate as per my knowledge here we can see that there is a three local area networks which is represent  into the color of the blue green and the orange  </vt:lpstr>
      <vt:lpstr>All the equipment or the peripheral devices which is connected through the switches.   and the all the different three LAN which is connected to the the router so router we can see into the middle one and from the top right of the corner,</vt:lpstr>
      <vt:lpstr>It shows like it's the main router connected to the internet which is shows like the Netflix to access to the Netflix so all the three local area network users connected why the router and they connected to access the Netflix for the </vt:lpstr>
      <vt:lpstr>Another Network so we can call like that is the local area and network connected to the internet this diagram is represent these Network.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bfinal-project </dc:title>
  <dc:creator>abhi.19@icloud.com</dc:creator>
  <cp:lastModifiedBy>abhi.19@icloud.com</cp:lastModifiedBy>
  <cp:revision>1</cp:revision>
  <dcterms:created xsi:type="dcterms:W3CDTF">2023-12-04T03:47:45Z</dcterms:created>
  <dcterms:modified xsi:type="dcterms:W3CDTF">2023-12-04T04:25:33Z</dcterms:modified>
</cp:coreProperties>
</file>