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v>knots</c:v>
          </c:tx>
          <c:marker>
            <c:symbol val="diamond"/>
            <c:size val="10"/>
          </c:marker>
          <c:xVal>
            <c:numRef>
              <c:f>Sheet1!$P$14:$P$23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Sheet1!$Q$14:$Q$23</c:f>
              <c:numCache>
                <c:formatCode>General</c:formatCode>
                <c:ptCount val="10"/>
                <c:pt idx="2">
                  <c:v>4</c:v>
                </c:pt>
                <c:pt idx="6">
                  <c:v>5</c:v>
                </c:pt>
                <c:pt idx="7">
                  <c:v>3</c:v>
                </c:pt>
              </c:numCache>
            </c:numRef>
          </c:yVal>
        </c:ser>
        <c:ser>
          <c:idx val="1"/>
          <c:order val="1"/>
          <c:tx>
            <c:v>interp</c:v>
          </c:tx>
          <c:marker>
            <c:symbol val="none"/>
          </c:marker>
          <c:xVal>
            <c:numRef>
              <c:f>Sheet1!$P$14:$P$23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Sheet1!$R$14:$R$23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4.25</c:v>
                </c:pt>
                <c:pt idx="4">
                  <c:v>4.5</c:v>
                </c:pt>
                <c:pt idx="5">
                  <c:v>4.75</c:v>
                </c:pt>
                <c:pt idx="6">
                  <c:v>5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yVal>
        </c:ser>
        <c:axId val="71519616"/>
        <c:axId val="71525120"/>
      </c:scatterChart>
      <c:valAx>
        <c:axId val="71519616"/>
        <c:scaling>
          <c:orientation val="minMax"/>
        </c:scaling>
        <c:delete val="1"/>
        <c:axPos val="b"/>
        <c:majorGridlines>
          <c:spPr>
            <a:ln>
              <a:prstDash val="dash"/>
            </a:ln>
          </c:spPr>
        </c:majorGridlines>
        <c:numFmt formatCode="General" sourceLinked="1"/>
        <c:tickLblPos val="none"/>
        <c:crossAx val="71525120"/>
        <c:crosses val="autoZero"/>
        <c:crossBetween val="midCat"/>
      </c:valAx>
      <c:valAx>
        <c:axId val="71525120"/>
        <c:scaling>
          <c:orientation val="minMax"/>
          <c:min val="2"/>
        </c:scaling>
        <c:delete val="1"/>
        <c:axPos val="l"/>
        <c:majorGridlines>
          <c:spPr>
            <a:ln>
              <a:solidFill>
                <a:srgbClr val="4F81BD"/>
              </a:solidFill>
              <a:prstDash val="dash"/>
            </a:ln>
          </c:spPr>
        </c:majorGridlines>
        <c:numFmt formatCode="General" sourceLinked="1"/>
        <c:tickLblPos val="none"/>
        <c:crossAx val="7151961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074-853E-4E91-BCA7-9B455C9AACE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BF3-2403-4896-B68B-FF23BA7029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chart" Target="../charts/chart1.xml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2420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dirty="0" smtClean="0">
                <a:solidFill>
                  <a:srgbClr val="FF0000"/>
                </a:solidFill>
              </a:rPr>
              <a:t>K%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19872" y="2708920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776" y="2782089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Return type</a:t>
            </a:r>
            <a:br>
              <a:rPr lang="en-US" sz="1100" dirty="0" smtClean="0"/>
            </a:br>
            <a:r>
              <a:rPr lang="en-US" sz="1100" dirty="0" smtClean="0"/>
              <a:t>Number, hence B</a:t>
            </a:r>
            <a:endParaRPr lang="en-US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283968" y="2708920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278092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Second argument type</a:t>
            </a:r>
            <a:br>
              <a:rPr lang="en-US" sz="1100" dirty="0" smtClean="0"/>
            </a:br>
            <a:r>
              <a:rPr lang="en-US" sz="1100" dirty="0" smtClean="0"/>
              <a:t>Number, hence B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95936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70596" y="3212976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First argument type</a:t>
            </a:r>
            <a:br>
              <a:rPr lang="en-US" sz="1100" dirty="0" smtClean="0"/>
            </a:br>
            <a:r>
              <a:rPr lang="en-US" sz="1100" dirty="0" smtClean="0">
                <a:solidFill>
                  <a:srgbClr val="FF0000"/>
                </a:solidFill>
              </a:rPr>
              <a:t>Range, hence K%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2915816" y="4293096"/>
            <a:ext cx="3275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extern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"C"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__declspec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dllexport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xRangeFunc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FP12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* </a:t>
            </a: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matrix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scalar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03848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50758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20072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7984" y="50758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83968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1880" y="50758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K%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924944"/>
            <a:ext cx="1228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915816" y="32129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819" y="3116029"/>
            <a:ext cx="18383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 rot="5400000">
            <a:off x="4211960" y="3212976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788024" y="3212976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5364088" y="3212976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7501" y="364502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Row 1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610756" y="364502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Row 2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186820" y="364502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Row 3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36912"/>
            <a:ext cx="1838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Chart 4"/>
          <p:cNvGraphicFramePr/>
          <p:nvPr/>
        </p:nvGraphicFramePr>
        <p:xfrm>
          <a:off x="2771800" y="20608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9872" y="278092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165996" y="2526928"/>
          <a:ext cx="469900" cy="254000"/>
        </p:xfrm>
        <a:graphic>
          <a:graphicData uri="http://schemas.openxmlformats.org/presentationml/2006/ole">
            <p:oleObj spid="_x0000_s2051" name="Equation" r:id="rId5" imgW="469800" imgH="253800" progId="Equation.DSMT4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644008" y="1988840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96408" y="350100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364732" y="1734840"/>
          <a:ext cx="495300" cy="254000"/>
        </p:xfrm>
        <a:graphic>
          <a:graphicData uri="http://schemas.openxmlformats.org/presentationml/2006/ole">
            <p:oleObj spid="_x0000_s2052" name="Equation" r:id="rId6" imgW="495000" imgH="253800" progId="Equation.DSMT4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521448" y="3284984"/>
          <a:ext cx="482600" cy="254000"/>
        </p:xfrm>
        <a:graphic>
          <a:graphicData uri="http://schemas.openxmlformats.org/presentationml/2006/ole">
            <p:oleObj spid="_x0000_s2053" name="Equation" r:id="rId7" imgW="482400" imgH="253800" progId="Equation.DSMT4">
              <p:embed/>
            </p:oleObj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283968" y="292494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4219575" y="4162425"/>
          <a:ext cx="165100" cy="228600"/>
        </p:xfrm>
        <a:graphic>
          <a:graphicData uri="http://schemas.openxmlformats.org/presentationml/2006/ole">
            <p:oleObj spid="_x0000_s2054" name="Equation" r:id="rId8" imgW="164880" imgH="228600" progId="Equation.DSMT4">
              <p:embed/>
            </p:oleObj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283968" y="292494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6704013" y="2840038"/>
          <a:ext cx="177800" cy="228600"/>
        </p:xfrm>
        <a:graphic>
          <a:graphicData uri="http://schemas.openxmlformats.org/presentationml/2006/ole">
            <p:oleObj spid="_x0000_s2055" name="Equation" r:id="rId9" imgW="17748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7513637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MathType 6.0 Equation</vt:lpstr>
      <vt:lpstr>Slide 1</vt:lpstr>
      <vt:lpstr>Slide 2</vt:lpstr>
      <vt:lpstr>Slide 3</vt:lpstr>
      <vt:lpstr>Slide 4</vt:lpstr>
    </vt:vector>
  </TitlesOfParts>
  <Company>Danske Bank A/S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Antoine Savine</dc:creator>
  <cp:lastModifiedBy>Antoine Savine</cp:lastModifiedBy>
  <cp:revision>22</cp:revision>
  <dcterms:created xsi:type="dcterms:W3CDTF">2016-08-04T10:34:41Z</dcterms:created>
  <dcterms:modified xsi:type="dcterms:W3CDTF">2016-08-04T14:09:47Z</dcterms:modified>
</cp:coreProperties>
</file>