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21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knots</c:v>
          </c:tx>
          <c:marker>
            <c:symbol val="diamond"/>
            <c:size val="10"/>
          </c:marker>
          <c:xVal>
            <c:numRef>
              <c:f>Sheet1!$P$14:$P$23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Sheet1!$Q$14:$Q$23</c:f>
              <c:numCache>
                <c:formatCode>General</c:formatCode>
                <c:ptCount val="10"/>
                <c:pt idx="2">
                  <c:v>4</c:v>
                </c:pt>
                <c:pt idx="6">
                  <c:v>5</c:v>
                </c:pt>
                <c:pt idx="7">
                  <c:v>3</c:v>
                </c:pt>
              </c:numCache>
            </c:numRef>
          </c:yVal>
          <c:smooth val="0"/>
        </c:ser>
        <c:ser>
          <c:idx val="1"/>
          <c:order val="1"/>
          <c:tx>
            <c:v>interp</c:v>
          </c:tx>
          <c:marker>
            <c:symbol val="none"/>
          </c:marker>
          <c:xVal>
            <c:numRef>
              <c:f>Sheet1!$P$14:$P$23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Sheet1!$R$14:$R$23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4.25</c:v>
                </c:pt>
                <c:pt idx="4">
                  <c:v>4.5</c:v>
                </c:pt>
                <c:pt idx="5">
                  <c:v>4.75</c:v>
                </c:pt>
                <c:pt idx="6">
                  <c:v>5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370960"/>
        <c:axId val="384376840"/>
      </c:scatterChart>
      <c:valAx>
        <c:axId val="384370960"/>
        <c:scaling>
          <c:orientation val="minMax"/>
        </c:scaling>
        <c:delete val="1"/>
        <c:axPos val="b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one"/>
        <c:crossAx val="384376840"/>
        <c:crosses val="autoZero"/>
        <c:crossBetween val="midCat"/>
      </c:valAx>
      <c:valAx>
        <c:axId val="384376840"/>
        <c:scaling>
          <c:orientation val="minMax"/>
          <c:min val="2"/>
        </c:scaling>
        <c:delete val="1"/>
        <c:axPos val="l"/>
        <c:majorGridlines>
          <c:spPr>
            <a:ln>
              <a:solidFill>
                <a:srgbClr val="4F81BD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one"/>
        <c:crossAx val="38437096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1074-853E-4E91-BCA7-9B455C9AACE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chart" Target="../charts/chart1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24208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dirty="0" smtClean="0">
                <a:solidFill>
                  <a:srgbClr val="FF0000"/>
                </a:solidFill>
              </a:rPr>
              <a:t>K%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19872" y="2708920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776" y="2782089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 type</a:t>
            </a:r>
            <a:br>
              <a:rPr lang="en-US" sz="1100" dirty="0" smtClean="0"/>
            </a:br>
            <a:r>
              <a:rPr lang="en-US" sz="1100" dirty="0" smtClean="0"/>
              <a:t>Number, hence B</a:t>
            </a:r>
            <a:endParaRPr lang="en-US" sz="11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283968" y="2708920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278092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Second argument type</a:t>
            </a:r>
            <a:br>
              <a:rPr lang="en-US" sz="1100" dirty="0" smtClean="0"/>
            </a:br>
            <a:r>
              <a:rPr lang="en-US" sz="1100" dirty="0" smtClean="0"/>
              <a:t>Number, hence B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95936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70596" y="3212976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First argument type</a:t>
            </a:r>
            <a:br>
              <a:rPr lang="en-US" sz="1100" dirty="0" smtClean="0"/>
            </a:br>
            <a:r>
              <a:rPr lang="en-US" sz="1100" dirty="0" smtClean="0">
                <a:solidFill>
                  <a:srgbClr val="FF0000"/>
                </a:solidFill>
              </a:rPr>
              <a:t>Range, hence K%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2915816" y="4293096"/>
            <a:ext cx="3275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extern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"C"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__declspec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fr-FR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dllexport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xRangeFunc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FP12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* </a:t>
            </a:r>
            <a:r>
              <a:rPr kumimoji="0" lang="fr-F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matrix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scalar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03848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50758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220072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7984" y="50758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83968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91880" y="50758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K%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31640" y="9667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declspec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dllexport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xSumForName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2B91AF"/>
                </a:solidFill>
                <a:latin typeface="Consolas" panose="020B0609020204030204" pitchFamily="49" charset="0"/>
              </a:rPr>
              <a:t>LPXLOPER12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nsolas" panose="020B0609020204030204" pitchFamily="49" charset="0"/>
              </a:rPr>
              <a:t>tab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900" dirty="0">
                <a:solidFill>
                  <a:srgbClr val="2B91AF"/>
                </a:solidFill>
                <a:latin typeface="Consolas" panose="020B0609020204030204" pitchFamily="49" charset="0"/>
              </a:rPr>
              <a:t>LPXLOPER12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xName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619672" y="13407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17635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32312" y="13407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40224" y="17635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996208" y="13407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4120" y="17635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80969" y="3662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GB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declspec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dllexport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900" dirty="0">
                <a:solidFill>
                  <a:srgbClr val="2B91AF"/>
                </a:solidFill>
                <a:latin typeface="Consolas" panose="020B0609020204030204" pitchFamily="49" charset="0"/>
              </a:rPr>
              <a:t>LPXLOPER12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xSumForName</a:t>
            </a:r>
            <a:r>
              <a:rPr lang="en-GB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LPXLOPER12</a:t>
            </a:r>
            <a:r>
              <a:rPr lang="en-GB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nsolas" panose="020B0609020204030204" pitchFamily="49" charset="0"/>
              </a:rPr>
              <a:t>tab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900" dirty="0">
                <a:solidFill>
                  <a:srgbClr val="2B91AF"/>
                </a:solidFill>
                <a:latin typeface="Consolas" panose="020B0609020204030204" pitchFamily="49" charset="0"/>
              </a:rPr>
              <a:t>LPXLOPER12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xName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469001" y="740193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76913" y="116294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028384" y="740193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36296" y="116294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092280" y="740193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00192" y="116294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924944"/>
            <a:ext cx="1228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915816" y="32129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819" y="3116029"/>
            <a:ext cx="18383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 rot="5400000">
            <a:off x="4211960" y="3212976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788024" y="3212976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5364088" y="3212976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7501" y="364502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Row 1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610756" y="364502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Row 2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5186820" y="364502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Row 3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36912"/>
            <a:ext cx="1838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Chart 4"/>
          <p:cNvGraphicFramePr/>
          <p:nvPr/>
        </p:nvGraphicFramePr>
        <p:xfrm>
          <a:off x="2771800" y="20608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9872" y="278092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165996" y="2526928"/>
          <a:ext cx="469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469800" imgH="253800" progId="Equation.DSMT4">
                  <p:embed/>
                </p:oleObj>
              </mc:Choice>
              <mc:Fallback>
                <p:oleObj name="Equation" r:id="rId5" imgW="46980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996" y="2526928"/>
                        <a:ext cx="469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644008" y="1988840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96408" y="350100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364732" y="173484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495000" imgH="253800" progId="Equation.DSMT4">
                  <p:embed/>
                </p:oleObj>
              </mc:Choice>
              <mc:Fallback>
                <p:oleObj name="Equation" r:id="rId7" imgW="49500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732" y="1734840"/>
                        <a:ext cx="495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521448" y="3284984"/>
          <a:ext cx="482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9" imgW="482400" imgH="253800" progId="Equation.DSMT4">
                  <p:embed/>
                </p:oleObj>
              </mc:Choice>
              <mc:Fallback>
                <p:oleObj name="Equation" r:id="rId9" imgW="48240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448" y="3284984"/>
                        <a:ext cx="482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4283968" y="292494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4219575" y="416242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4162425"/>
                        <a:ext cx="165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283968" y="2924944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6704013" y="2840038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2840038"/>
                        <a:ext cx="177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7513637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68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>Danske Bank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Antoine Savine</dc:creator>
  <cp:lastModifiedBy>Antoine Savine</cp:lastModifiedBy>
  <cp:revision>25</cp:revision>
  <dcterms:created xsi:type="dcterms:W3CDTF">2016-08-04T10:34:41Z</dcterms:created>
  <dcterms:modified xsi:type="dcterms:W3CDTF">2018-08-28T16:38:17Z</dcterms:modified>
</cp:coreProperties>
</file>