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6a59ee900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6a59ee900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6a59ee900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6a59ee900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6a59ee900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6a59ee900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6a59ee9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6a59ee9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6a59ee90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6a59ee90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6a59ee90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6a59ee90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6a59ee90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6a59ee90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6a59ee90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6a59ee90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6a59ee90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6a59ee90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6a59ee900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6a59ee900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6a59ee900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6a59ee900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A </a:t>
            </a:r>
            <a:r>
              <a:rPr lang="en" sz="3700"/>
              <a:t>new evaluation matrix when equal importance to all the classes is desired with robustness to data imbalance. </a:t>
            </a:r>
            <a:endParaRPr sz="37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Swapnil Asawa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University of Pittsburgh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Why AUC is also doing a good job?</a:t>
            </a:r>
            <a:endParaRPr b="1" sz="13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Because AUC is area under </a:t>
            </a:r>
            <a:r>
              <a:rPr lang="en" sz="1300"/>
              <a:t>sensitivity</a:t>
            </a:r>
            <a:r>
              <a:rPr lang="en" sz="1300"/>
              <a:t>* (1-specificity)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Area under is same as area under </a:t>
            </a:r>
            <a:r>
              <a:rPr lang="en" sz="1300"/>
              <a:t>sensitivity* specificity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sensitivity=TPR, specificity=TNR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So it’s Area under TPR* TNR</a:t>
            </a:r>
            <a:endParaRPr sz="13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300"/>
              <a:t>Cons of AUC?</a:t>
            </a:r>
            <a:endParaRPr b="1" sz="13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Not a very intuitive measure.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AUC becomes complicated to extend to multi classes.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Whereas TPNR can be easily extended as product of True class rate</a:t>
            </a:r>
            <a:endParaRPr sz="1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	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How to give more weightage if we want to give difference importance to different classes but we still want to have immunity to data imbalance?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2575" y="1211275"/>
            <a:ext cx="573608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600">
                <a:solidFill>
                  <a:schemeClr val="dk2"/>
                </a:solidFill>
              </a:rPr>
              <a:t>Motivation</a:t>
            </a:r>
            <a:endParaRPr b="1" sz="36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81700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The most popular reported metrics namely</a:t>
            </a:r>
            <a:r>
              <a:rPr b="1" lang="en" sz="1300">
                <a:solidFill>
                  <a:schemeClr val="dk1"/>
                </a:solidFill>
              </a:rPr>
              <a:t> Accuracy,  Precision, Recall, and F1-score</a:t>
            </a:r>
            <a:r>
              <a:rPr lang="en" sz="1300">
                <a:solidFill>
                  <a:schemeClr val="dk1"/>
                </a:solidFill>
              </a:rPr>
              <a:t> are </a:t>
            </a:r>
            <a:r>
              <a:rPr b="1" lang="en" sz="1300">
                <a:solidFill>
                  <a:schemeClr val="dk1"/>
                </a:solidFill>
              </a:rPr>
              <a:t>not good indicators </a:t>
            </a:r>
            <a:r>
              <a:rPr lang="en" sz="1300">
                <a:solidFill>
                  <a:schemeClr val="dk1"/>
                </a:solidFill>
              </a:rPr>
              <a:t>when the data is </a:t>
            </a:r>
            <a:r>
              <a:rPr b="1" lang="en" sz="1300">
                <a:solidFill>
                  <a:schemeClr val="dk1"/>
                </a:solidFill>
              </a:rPr>
              <a:t>imbalanced</a:t>
            </a:r>
            <a:r>
              <a:rPr lang="en" sz="1300">
                <a:solidFill>
                  <a:schemeClr val="dk1"/>
                </a:solidFill>
              </a:rPr>
              <a:t>. Several papers report the matrixs which are favourable to thier results.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We should know which evaluations we should be skeptical about and when.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Also, some of these matrices are </a:t>
            </a:r>
            <a:r>
              <a:rPr b="1" lang="en" sz="1300">
                <a:solidFill>
                  <a:schemeClr val="dk1"/>
                </a:solidFill>
              </a:rPr>
              <a:t>not symmetric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 if we exchange just the labels of +ves and negatives, good measures will turn poor.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Ideally this is not a pleasant property as mostly we give equal importance to both the classes irrespective to the data unbalanced.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The data available is mostly unbalanced.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Hence, it is important to have matrices which are robust to it. </a:t>
            </a:r>
            <a:endParaRPr sz="21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>
            <a:off x="6309525" y="3305350"/>
            <a:ext cx="2450849" cy="18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87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: Predicting pulsar star in the universe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Pulsars are a rare type of Neutron star that produce radio emission.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They are of considerable scientific interest as probes of space-time, the inter-stellar medium, and states of matter.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As pulsars rotate, their emission beam sweeps across the sky produces a detectable pattern of broadband radio emission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Highly unbalanced data with ration 10:1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Desired property: to give equal importance to each class irrespective of the data imbalance. 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/>
              <a:t>Attributes from the signal patterns: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</a:rPr>
              <a:t>Mean of the integrated profile</a:t>
            </a:r>
            <a:br>
              <a:rPr lang="en" sz="8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</a:rPr>
              <a:t>Standard deviation of the integrated profile</a:t>
            </a:r>
            <a:br>
              <a:rPr lang="en" sz="8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</a:rPr>
              <a:t>Excess kurtosis of the integrated profile</a:t>
            </a:r>
            <a:br>
              <a:rPr lang="en" sz="8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</a:rPr>
              <a:t>Skewness of the integrated profile</a:t>
            </a:r>
            <a:br>
              <a:rPr lang="en" sz="8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</a:rPr>
              <a:t>Mean of the DM-SNR curve</a:t>
            </a:r>
            <a:br>
              <a:rPr lang="en" sz="8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</a:rPr>
              <a:t>Standard deviation of the DM-SNR curve</a:t>
            </a:r>
            <a:br>
              <a:rPr lang="en" sz="8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</a:rPr>
              <a:t>Excess kurtosis of the DM-SNR curve</a:t>
            </a:r>
            <a:br>
              <a:rPr lang="en" sz="8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</a:rPr>
              <a:t>Skewness of the DM-SNR curve</a:t>
            </a:r>
            <a:endParaRPr sz="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1800" y="2891675"/>
            <a:ext cx="2558450" cy="1571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1496" y="2891671"/>
            <a:ext cx="2443338" cy="157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525" y="0"/>
            <a:ext cx="6326299" cy="52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Methodology: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Literature</a:t>
            </a:r>
            <a:r>
              <a:rPr lang="en" sz="1400">
                <a:solidFill>
                  <a:srgbClr val="000000"/>
                </a:solidFill>
              </a:rPr>
              <a:t> review on unbalanced data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Preprocessing: Standardization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Visualization and </a:t>
            </a:r>
            <a:r>
              <a:rPr lang="en" sz="1400">
                <a:solidFill>
                  <a:srgbClr val="000000"/>
                </a:solidFill>
              </a:rPr>
              <a:t>Analysis of data.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PCA and chosen 2 most important PCs for </a:t>
            </a:r>
            <a:r>
              <a:rPr lang="en" sz="1400">
                <a:solidFill>
                  <a:srgbClr val="000000"/>
                </a:solidFill>
              </a:rPr>
              <a:t>visualization.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Train test set splits.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</a:rPr>
              <a:t>Running multiple configuration of DECISION TREEs and scoring on various different evaluation matrix namely </a:t>
            </a:r>
            <a:endParaRPr b="1"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 sz="1400">
                <a:solidFill>
                  <a:srgbClr val="000000"/>
                </a:solidFill>
              </a:rPr>
              <a:t>famous ones “Accuracy, precision, recall, F1-score,specificity, ROC, auc”, </a:t>
            </a:r>
            <a:endParaRPr b="1"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 sz="1400">
                <a:solidFill>
                  <a:srgbClr val="000000"/>
                </a:solidFill>
              </a:rPr>
              <a:t>not so famously reported “ matthew, cohans_kappa” and, </a:t>
            </a:r>
            <a:endParaRPr b="1"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 sz="1400">
                <a:solidFill>
                  <a:srgbClr val="000000"/>
                </a:solidFill>
              </a:rPr>
              <a:t>own invented “TPNR” 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Conclusion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designed: TPNR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My designed matric: TPR* TNR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</a:rPr>
              <a:t>WHAT?</a:t>
            </a:r>
            <a:endParaRPr b="1"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TPR= ratio of Positives detected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TNR= ratio of Negatives detected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</a:rPr>
              <a:t>WHY?</a:t>
            </a:r>
            <a:endParaRPr b="1"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Makes positives and negatives equally important. 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Give equal weight to both positive and negative classes.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Makes evaluation unbiased of data imbalance. 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</a:rPr>
              <a:t>Aren’t there other matrics already available?</a:t>
            </a:r>
            <a:endParaRPr b="1"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M</a:t>
            </a:r>
            <a:r>
              <a:rPr lang="en" sz="1400">
                <a:solidFill>
                  <a:srgbClr val="000000"/>
                </a:solidFill>
              </a:rPr>
              <a:t>atthew, cohans_kappa evaluation matrixes take care of symmetry but not ideally data imbalance. 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1727"/>
            <a:ext cx="9144001" cy="4740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4466"/>
            <a:ext cx="9144000" cy="4954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	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418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The matrix which were effective on </a:t>
            </a:r>
            <a:r>
              <a:rPr b="1" lang="en" sz="1300">
                <a:solidFill>
                  <a:srgbClr val="000000"/>
                </a:solidFill>
              </a:rPr>
              <a:t>symmetry</a:t>
            </a:r>
            <a:r>
              <a:rPr b="1" lang="en" sz="1300">
                <a:solidFill>
                  <a:srgbClr val="000000"/>
                </a:solidFill>
              </a:rPr>
              <a:t> as well as on data imbalancing </a:t>
            </a:r>
            <a:r>
              <a:rPr lang="en" sz="1300">
                <a:solidFill>
                  <a:srgbClr val="000000"/>
                </a:solidFill>
              </a:rPr>
              <a:t>were: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" sz="1300">
                <a:solidFill>
                  <a:srgbClr val="000000"/>
                </a:solidFill>
              </a:rPr>
              <a:t>TPNR</a:t>
            </a:r>
            <a:endParaRPr b="1"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" sz="1300">
                <a:solidFill>
                  <a:srgbClr val="000000"/>
                </a:solidFill>
              </a:rPr>
              <a:t>AUC</a:t>
            </a:r>
            <a:endParaRPr b="1" sz="1300">
              <a:solidFill>
                <a:srgbClr val="000000"/>
              </a:solidFill>
            </a:endParaRPr>
          </a:p>
        </p:txBody>
      </p:sp>
      <p:pic>
        <p:nvPicPr>
          <p:cNvPr id="108" name="Google Shape;108;p21"/>
          <p:cNvPicPr preferRelativeResize="0"/>
          <p:nvPr/>
        </p:nvPicPr>
        <p:blipFill rotWithShape="1">
          <a:blip r:embed="rId3">
            <a:alphaModFix/>
          </a:blip>
          <a:srcRect b="11496" l="0" r="0" t="0"/>
          <a:stretch/>
        </p:blipFill>
        <p:spPr>
          <a:xfrm>
            <a:off x="5211875" y="709575"/>
            <a:ext cx="3712950" cy="354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