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0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0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4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9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50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96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8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1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5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5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8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3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project on</a:t>
            </a:r>
            <a:br>
              <a:rPr lang="en-US" dirty="0" smtClean="0"/>
            </a:br>
            <a:r>
              <a:rPr lang="en-US" dirty="0"/>
              <a:t>Data Ingestion and Schema Matching with Delta and </a:t>
            </a:r>
            <a:r>
              <a:rPr lang="en-US" dirty="0" err="1"/>
              <a:t>PySpark</a:t>
            </a:r>
            <a:r>
              <a:rPr lang="en-US" dirty="0"/>
              <a:t> in </a:t>
            </a:r>
            <a:r>
              <a:rPr lang="en-US" dirty="0" err="1"/>
              <a:t>Databricks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Asawir Jinabade (2136096@Cognizant.com)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7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  <a:r>
              <a:rPr lang="en-US" sz="18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This project showcases the use of </a:t>
            </a:r>
            <a:r>
              <a:rPr lang="en-US" sz="1600" b="0" i="0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, Delta, </a:t>
            </a:r>
            <a:r>
              <a:rPr lang="en-US" sz="1600" b="0" i="0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, and CSV files for data processing.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The objectives include data ingestion from CSV files, schema matching, and utilizing Delta for efficient data storage.</a:t>
            </a:r>
          </a:p>
        </p:txBody>
      </p:sp>
    </p:spTree>
    <p:extLst>
      <p:ext uri="{BB962C8B-B14F-4D97-AF65-F5344CB8AC3E}">
        <p14:creationId xmlns:p14="http://schemas.microsoft.com/office/powerpoint/2010/main" val="1027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Databricks</a:t>
            </a:r>
            <a:r>
              <a:rPr lang="en-US" dirty="0"/>
              <a:t> Platform</a:t>
            </a:r>
            <a:r>
              <a:rPr lang="en-US" sz="18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b="0" i="0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is a collaborative cloud-based platform for big data processing and machine learning.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Key features include scalable compute, collaborative notebooks, and integrated data processing capabilities.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It simplifies data engineering and analysis tasks and seamlessly integrates with Spark.</a:t>
            </a:r>
          </a:p>
        </p:txBody>
      </p:sp>
    </p:spTree>
    <p:extLst>
      <p:ext uri="{BB962C8B-B14F-4D97-AF65-F5344CB8AC3E}">
        <p14:creationId xmlns:p14="http://schemas.microsoft.com/office/powerpoint/2010/main" val="7032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Delta: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Delta is a storage format and processing engine built on Apache Spark, offering ACID transactions and schema enforcement.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It provides support for streaming and batch processing, along with time travel capabilities for data versioning.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Delta enhances data reliability, consistency, and simplifies data pipeline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40484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PySpark</a:t>
            </a:r>
            <a:r>
              <a:rPr lang="en-US" sz="18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b="0" i="0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is the Python library for Apache Spark, enabling scalable distributed data processing.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It offers a high-level API for </a:t>
            </a:r>
            <a:r>
              <a:rPr lang="en-US" sz="1600" b="0" i="0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operations, SQL querying, and machine learning algorithms.</a:t>
            </a:r>
          </a:p>
          <a:p>
            <a:pPr lvl="1"/>
            <a:r>
              <a:rPr lang="en-US" sz="1600" b="0" i="0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leverages the power of Spark's distributed computing for efficient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10546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(Comma-Separated Values):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CSV is a widely-used file format for storing structured data in a tabular format.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It is text-based, easy to read/write, and compatible with various tools and systems.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CSV files facilitate data ingestion, transformation, and exchange between different platforms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630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The project demonstrates reading data from CSV files, performing schema matching, and utilizing Delta tables for efficient data storage.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Key steps include handling variations in data columns, and leveraging </a:t>
            </a:r>
            <a:r>
              <a:rPr lang="en-US" sz="1600" b="0" i="0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PySpark's</a:t>
            </a:r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data processing capabilities.</a:t>
            </a:r>
          </a:p>
          <a:p>
            <a:pPr lvl="1"/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The project showcases effective data ingestion and manipulation techniques using </a:t>
            </a:r>
            <a:r>
              <a:rPr lang="en-US" sz="1600" b="0" i="0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, Delta, and </a:t>
            </a:r>
            <a:r>
              <a:rPr lang="en-US" sz="1600" b="0" i="0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6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63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Key Learnings: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The project achieved successful data ingestion, schema matching, and utilization of Delta for efficient storage and analysis.</a:t>
            </a:r>
          </a:p>
          <a:p>
            <a:pPr lvl="1"/>
            <a:r>
              <a:rPr lang="en-US" sz="16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Key learnings include handling data inconsistencies, optimizing data processing workflows, and ensuring data reliability.</a:t>
            </a:r>
          </a:p>
          <a:p>
            <a:pPr lvl="1"/>
            <a:r>
              <a:rPr lang="en-US" sz="16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Overcoming challenges led to insights on leveraging Databricks, Delta, PySpark, and CSV files for effective data workflows.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32" y="318576"/>
            <a:ext cx="8761413" cy="706964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0" y="1025541"/>
            <a:ext cx="11207677" cy="583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</TotalTime>
  <Words>368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 project on Data Ingestion and Schema Matching with Delta and PySpark in Databricks</vt:lpstr>
      <vt:lpstr>Introduction:</vt:lpstr>
      <vt:lpstr>Databricks Platform:</vt:lpstr>
      <vt:lpstr>Delta:</vt:lpstr>
      <vt:lpstr>PySpark:</vt:lpstr>
      <vt:lpstr>CSV (Comma-Separated Values):</vt:lpstr>
      <vt:lpstr>Project Implementation:</vt:lpstr>
      <vt:lpstr>Results and Key Learnings: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</cp:revision>
  <dcterms:created xsi:type="dcterms:W3CDTF">2023-06-11T07:07:04Z</dcterms:created>
  <dcterms:modified xsi:type="dcterms:W3CDTF">2023-06-11T08:53:31Z</dcterms:modified>
</cp:coreProperties>
</file>