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3" r:id="rId4"/>
    <p:sldId id="258" r:id="rId5"/>
    <p:sldId id="261" r:id="rId6"/>
    <p:sldId id="264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>
        <p:scale>
          <a:sx n="100" d="100"/>
          <a:sy n="100" d="100"/>
        </p:scale>
        <p:origin x="1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EE9A-8065-5440-BF84-5BF799E2608B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969AD-9260-1D45-908E-2B439FB26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FECE-1E5D-B046-AC54-6596A513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904D0-5CB2-284B-A4A7-9DFAC419F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3B6C-31CD-734A-91C8-0303D4C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7524-FB0E-1641-A9F9-800629A8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9354-72B3-954A-8FC9-46E50C5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3E89-B099-BA4E-894A-569A810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EB475-FBF3-0248-90AC-3A35A3A8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CAE9E-B866-424D-A5FE-E2828B4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DF52-562D-FB4C-86BC-B384BAA2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68BA-4EB7-1944-92E7-31DF8E17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80F95-D393-404B-9331-019EBC76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F887-8228-F245-A51D-0AA9120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B839-99B9-1D4F-ABE1-E8EA41E0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2B69-4876-0C46-BF41-6D8D8FB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CBD89-97E0-574D-B081-390E6C1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D909-B787-9B43-809D-2BE2D39C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288E-8BC1-5744-8153-A5FF6CA82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197D-6DB8-EB4E-AAC1-66B0021E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63B3-5703-3F4B-B6D1-1B84944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06BF-9491-914F-8B8D-C7319713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D3A-BD15-C847-B68F-91A925C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3BF3-527D-D94D-9992-2E749F78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4E10-E913-4845-A9C4-889E8747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BB01-ED71-B84F-BA65-2521A41A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51C1-5DC5-5447-85DC-1759D93A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D1B8-83F1-A340-88D5-3BF6DC5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AE6D-2B68-9944-AAC2-CB0C2BB0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DCE7-4231-9E47-AB1C-851C0BDE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60A4-2C1C-8045-9B93-85720528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2304-10D8-0640-980F-2E0CEF8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6F6-A3FB-C44B-A573-5DBC29B0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D74-3447-DD4F-A017-2B4C3EA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F6D1-FF86-5E4D-8D8D-6ADFC314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6E892-F570-F94A-BCAC-30EBFF21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B2FE-EB2C-6E41-8492-15165DCD3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43CC2-E2DC-454E-A0B0-B7CDC8A5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7A675-992F-CE44-8B6A-4A912D30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36DA-524F-0C4C-A8F7-BFE948C7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26CDC-AEBF-E146-A4C1-095E897D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BAB6-E3A7-7D46-966B-541A2A62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CA74-3FBD-4142-B40B-5595F8D0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66E4-8605-534A-8F03-F0D2D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7962-A260-3D43-82B2-1FD56558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684B1-FB4E-0441-88DE-C76D3FCF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610CF-4FD7-2C4F-981A-D1BAC42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BE00F-F84E-CC40-B4DE-E753D568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097A-51DE-DF4E-8B1F-102B9F41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A25F-CE95-EB43-95AB-F481959A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BDEA1-C870-384A-9989-2561CD9B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05F2-8DCD-F148-91EA-9F45DEF4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9087-3160-D141-AF2A-13747A54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CBBD-AFE7-0E42-ADAD-D9C0F2A0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4551-20D7-EB40-A8C1-6C56D93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E6937-BE68-4841-B5BB-86D1411D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EEE5-8614-C949-AFF0-32278BC8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CE78-CE72-D944-A047-1DA5457B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44556-FADD-9B4B-B931-ADD92B1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6512-B142-6B47-81F8-A05C155A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69508-6338-2745-B3BA-8DBE6342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810E-0AF3-0E47-B8D6-4E1CA114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A3A1-74E7-9E4B-8AA4-23933393A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AFF2-B12A-9A43-8906-2448B8112833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0113-93BA-5848-871E-D8D1FCB3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FEB8-BD65-AC4D-BB49-8837A86E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8289-A361-064F-9CA2-6DB802118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1EDD-D584-6A41-8980-78D5F3EF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baseline params R0=1.225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A5176-AED6-6F42-87D0-FF96E5C8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9888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8DE3-737C-0341-A432-D496A53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3D6AB-B077-F947-8680-4585736EC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3504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A1B2-5536-2642-A5B1-FA6F3304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and Alpha,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6CD61-6C27-0843-A4A2-E4008727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03379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86EB-E502-5B41-AD22-4C14DBC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baseline params, R0=1.225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EA8E0-D782-5F49-B0B8-D656C536C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9981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2447-6CD5-354B-8AC5-5C6CD1D1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B7C54-9193-6F44-BA6A-7CBAE4D06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5532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77E-C632-3946-A1C3-10578E86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Alpha,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4856C-91EF-BC47-8139-42C7A1AD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162069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0631-17F6-B941-94C6-2867E704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baseline params, R0=1.225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2DB1E-34D7-8F46-B070-CF2199D00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45131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B4B6-6829-DA47-8A9F-8E7C3E2B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R0=2.5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D086-4236-BB42-A605-AB9792FA5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362961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6DC8-4815-AC48-B0B5-D02B5227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and Tau, R0=3.5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05B3F-073D-1A4D-A6EC-926EB6CE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72494"/>
            <a:ext cx="8229600" cy="3657600"/>
          </a:xfrm>
        </p:spPr>
      </p:pic>
    </p:spTree>
    <p:extLst>
      <p:ext uri="{BB962C8B-B14F-4D97-AF65-F5344CB8AC3E}">
        <p14:creationId xmlns:p14="http://schemas.microsoft.com/office/powerpoint/2010/main" val="29983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1081327</TotalTime>
  <Words>53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Tau and Alpha, baseline params R0=1.225</vt:lpstr>
      <vt:lpstr>Tau and Alpha, R0=2.5</vt:lpstr>
      <vt:lpstr>Tau and Alpha, R0=3.5</vt:lpstr>
      <vt:lpstr>Contact and Alpha, baseline params, R0=1.225</vt:lpstr>
      <vt:lpstr>Contact and Alpha, R0=2.5</vt:lpstr>
      <vt:lpstr>Contact and Alpha, R0=3.5</vt:lpstr>
      <vt:lpstr>Contact and Tau, baseline params, R0=1.225</vt:lpstr>
      <vt:lpstr>Contact and Tau, R0=2.5</vt:lpstr>
      <vt:lpstr>Contact and Tau, R0=3.5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gamma covariation </dc:title>
  <dc:creator>Beagle, Alexis</dc:creator>
  <cp:lastModifiedBy>Beagle, Alexis</cp:lastModifiedBy>
  <cp:revision>43</cp:revision>
  <dcterms:created xsi:type="dcterms:W3CDTF">2020-12-14T19:07:10Z</dcterms:created>
  <dcterms:modified xsi:type="dcterms:W3CDTF">2021-01-12T22:54:38Z</dcterms:modified>
</cp:coreProperties>
</file>