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EE9A-8065-5440-BF84-5BF799E2608B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969AD-9260-1D45-908E-2B439FB2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FECE-1E5D-B046-AC54-6596A5136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904D0-5CB2-284B-A4A7-9DFAC419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3B6C-31CD-734A-91C8-0303D4C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7524-FB0E-1641-A9F9-800629A8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9354-72B3-954A-8FC9-46E50C59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3E89-B099-BA4E-894A-569A8105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EB475-FBF3-0248-90AC-3A35A3A8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AE9E-B866-424D-A5FE-E2828B4E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DF52-562D-FB4C-86BC-B384BAA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68BA-4EB7-1944-92E7-31DF8E17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80F95-D393-404B-9331-019EBC76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F887-8228-F245-A51D-0AA91201F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B839-99B9-1D4F-ABE1-E8EA41E0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32B69-4876-0C46-BF41-6D8D8FB1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CBD89-97E0-574D-B081-390E6C14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D909-B787-9B43-809D-2BE2D39C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288E-8BC1-5744-8153-A5FF6CA8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197D-6DB8-EB4E-AAC1-66B0021E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63B3-5703-3F4B-B6D1-1B84944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06BF-9491-914F-8B8D-C7319713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D3A-BD15-C847-B68F-91A925CF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3BF3-527D-D94D-9992-2E749F78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4E10-E913-4845-A9C4-889E8747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BB01-ED71-B84F-BA65-2521A41A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51C1-5DC5-5447-85DC-1759D93A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D1B8-83F1-A340-88D5-3BF6DC57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AE6D-2B68-9944-AAC2-CB0C2BB0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DCE7-4231-9E47-AB1C-851C0BDE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260A4-2C1C-8045-9B93-85720528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2304-10D8-0640-980F-2E0CEF8B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96F6-A3FB-C44B-A573-5DBC29B0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7D74-3447-DD4F-A017-2B4C3EA3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F6D1-FF86-5E4D-8D8D-6ADFC314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6E892-F570-F94A-BCAC-30EBFF21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BB2FE-EB2C-6E41-8492-15165DCD3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43CC2-E2DC-454E-A0B0-B7CDC8A59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7A675-992F-CE44-8B6A-4A912D3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36DA-524F-0C4C-A8F7-BFE948C7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26CDC-AEBF-E146-A4C1-095E897D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BAB6-E3A7-7D46-966B-541A2A62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CA74-3FBD-4142-B40B-5595F8D0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866E4-8605-534A-8F03-F0D2DB84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7962-A260-3D43-82B2-1FD56558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684B1-FB4E-0441-88DE-C76D3FCF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610CF-4FD7-2C4F-981A-D1BAC42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BE00F-F84E-CC40-B4DE-E753D568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4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097A-51DE-DF4E-8B1F-102B9F41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A25F-CE95-EB43-95AB-F481959A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BDEA1-C870-384A-9989-2561CD9B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05F2-8DCD-F148-91EA-9F45DEF4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E9087-3160-D141-AF2A-13747A54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CBBD-AFE7-0E42-ADAD-D9C0F2A0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4551-20D7-EB40-A8C1-6C56D93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E6937-BE68-4841-B5BB-86D1411DE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EEE5-8614-C949-AFF0-32278BC8D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CE78-CE72-D944-A047-1DA5457B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44556-FADD-9B4B-B931-ADD92B1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6512-B142-6B47-81F8-A05C155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9508-6338-2745-B3BA-8DBE6342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810E-0AF3-0E47-B8D6-4E1CA114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A3A1-74E7-9E4B-8AA4-23933393A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0113-93BA-5848-871E-D8D1FCB39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FEB8-BD65-AC4D-BB49-8837A86E4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F5E8-7744-5849-89B9-AF3809C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0D010-7E5C-EF45-996F-4E9DAFAFC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599" y="1439969"/>
            <a:ext cx="6316133" cy="5052906"/>
          </a:xfrm>
        </p:spPr>
      </p:pic>
    </p:spTree>
    <p:extLst>
      <p:ext uri="{BB962C8B-B14F-4D97-AF65-F5344CB8AC3E}">
        <p14:creationId xmlns:p14="http://schemas.microsoft.com/office/powerpoint/2010/main" val="97360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9F04-4E4F-6C42-BE06-86C2E40F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Tau, </a:t>
            </a:r>
            <a:r>
              <a:rPr lang="en-US" dirty="0" err="1"/>
              <a:t>sd</a:t>
            </a:r>
            <a:r>
              <a:rPr lang="en-US" dirty="0"/>
              <a:t>=.1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FE9A8-4A85-D045-98E8-9078FB8B2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250327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2A06-C09F-0A49-BBD0-999ED37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Tau, </a:t>
            </a:r>
            <a:r>
              <a:rPr lang="en-US" dirty="0" err="1"/>
              <a:t>sd</a:t>
            </a:r>
            <a:r>
              <a:rPr lang="en-US" dirty="0"/>
              <a:t>=.25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A50CA-AC39-514E-8CDF-D0187CFB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214148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6012-107B-3747-9353-390FEDF8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Alpha, </a:t>
            </a:r>
            <a:r>
              <a:rPr lang="en-US" dirty="0" err="1"/>
              <a:t>sd</a:t>
            </a:r>
            <a:r>
              <a:rPr lang="en-US" dirty="0"/>
              <a:t>=.1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92F80F-898D-E049-B32C-D14B0F2AB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46370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D899-5728-E44B-875F-A20D5076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Alpha, </a:t>
            </a:r>
            <a:r>
              <a:rPr lang="en-US" dirty="0" err="1"/>
              <a:t>sd</a:t>
            </a:r>
            <a:r>
              <a:rPr lang="en-US" dirty="0"/>
              <a:t>=.25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7F51B-B978-4A44-87A7-5762B3DC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57090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C3A7-30F0-304F-B274-935AAAF4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Gamma, </a:t>
            </a:r>
            <a:r>
              <a:rPr lang="en-US" dirty="0" err="1"/>
              <a:t>sd</a:t>
            </a:r>
            <a:r>
              <a:rPr lang="en-US" dirty="0"/>
              <a:t>=.1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86C9A-CAC8-8F48-A396-459DEED9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137060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7C35-973F-B84D-8DE7-8A9784F0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Gamma, </a:t>
            </a:r>
            <a:r>
              <a:rPr lang="en-US" dirty="0" err="1"/>
              <a:t>sd</a:t>
            </a:r>
            <a:r>
              <a:rPr lang="en-US" dirty="0"/>
              <a:t>=.25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B5FC4-3104-0248-9D4D-01F0667F3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209828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2952-A5FA-5549-89EF-183E4581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Gamma, </a:t>
            </a:r>
            <a:r>
              <a:rPr lang="en-US" dirty="0" err="1"/>
              <a:t>sd</a:t>
            </a:r>
            <a:r>
              <a:rPr lang="en-US" dirty="0"/>
              <a:t>=.1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B62E3-8248-C947-A459-0F7A8C78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6253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DE33-2FED-024E-A3FE-548A3F17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Gamma, </a:t>
            </a:r>
            <a:r>
              <a:rPr lang="en-US" dirty="0" err="1"/>
              <a:t>sd</a:t>
            </a:r>
            <a:r>
              <a:rPr lang="en-US" dirty="0"/>
              <a:t>=.25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29B99-A9C8-4942-BE49-CF07DA19E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21801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45BF-398D-DD4D-94FC-15A4F2A7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Alpha, </a:t>
            </a:r>
            <a:r>
              <a:rPr lang="en-US" dirty="0" err="1"/>
              <a:t>sd</a:t>
            </a:r>
            <a:r>
              <a:rPr lang="en-US" dirty="0"/>
              <a:t>=.1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2D743-56A4-D143-B54C-D31BABCB0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178146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F7E-4B27-3048-AB37-652C341D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Alpha, </a:t>
            </a:r>
            <a:r>
              <a:rPr lang="en-US" dirty="0" err="1"/>
              <a:t>sd</a:t>
            </a:r>
            <a:r>
              <a:rPr lang="en-US" dirty="0"/>
              <a:t>=.25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CA9F1-50A7-5D41-86E7-14E573DD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104239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1072131</TotalTime>
  <Words>71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Deterministic </vt:lpstr>
      <vt:lpstr>Tau and Alpha, sd=.1</vt:lpstr>
      <vt:lpstr>Tau and Alpha, sd=.25</vt:lpstr>
      <vt:lpstr>Tau and Gamma, sd=.1</vt:lpstr>
      <vt:lpstr>Tau and Gamma, sd=.25</vt:lpstr>
      <vt:lpstr>Contact and Gamma, sd=.1</vt:lpstr>
      <vt:lpstr>Contact and Gamma, sd=.25</vt:lpstr>
      <vt:lpstr>Contact and Alpha, sd=.1</vt:lpstr>
      <vt:lpstr>Contact and Alpha, sd=.25</vt:lpstr>
      <vt:lpstr>Contact and Tau, sd=.1</vt:lpstr>
      <vt:lpstr>Contact and Tau, sd=.25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and gamma covariation </dc:title>
  <dc:creator>Beagle, Alexis</dc:creator>
  <cp:lastModifiedBy>Beagle, Alexis</cp:lastModifiedBy>
  <cp:revision>28</cp:revision>
  <dcterms:created xsi:type="dcterms:W3CDTF">2020-12-14T19:07:10Z</dcterms:created>
  <dcterms:modified xsi:type="dcterms:W3CDTF">2021-01-06T13:38:24Z</dcterms:modified>
</cp:coreProperties>
</file>